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695" r:id="rId5"/>
  </p:sldMasterIdLst>
  <p:notesMasterIdLst>
    <p:notesMasterId r:id="rId21"/>
  </p:notesMasterIdLst>
  <p:sldIdLst>
    <p:sldId id="256" r:id="rId6"/>
    <p:sldId id="257" r:id="rId7"/>
    <p:sldId id="263" r:id="rId8"/>
    <p:sldId id="259" r:id="rId9"/>
    <p:sldId id="539" r:id="rId10"/>
    <p:sldId id="477" r:id="rId11"/>
    <p:sldId id="536" r:id="rId12"/>
    <p:sldId id="542" r:id="rId13"/>
    <p:sldId id="543" r:id="rId14"/>
    <p:sldId id="540" r:id="rId15"/>
    <p:sldId id="541" r:id="rId16"/>
    <p:sldId id="482" r:id="rId17"/>
    <p:sldId id="527" r:id="rId18"/>
    <p:sldId id="526" r:id="rId19"/>
    <p:sldId id="457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F443BC-F5B3-43F7-AFB6-6B17F1D3FC07}" v="18" dt="2022-03-02T11:32:06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53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lia Masciullo" userId="33227bc8-ea12-49ab-800e-9a34715046da" providerId="ADAL" clId="{E6F443BC-F5B3-43F7-AFB6-6B17F1D3FC07}"/>
    <pc:docChg chg="undo custSel addSld delSld modSld sldOrd">
      <pc:chgData name="Giulia Masciullo" userId="33227bc8-ea12-49ab-800e-9a34715046da" providerId="ADAL" clId="{E6F443BC-F5B3-43F7-AFB6-6B17F1D3FC07}" dt="2022-03-02T11:37:34.637" v="708"/>
      <pc:docMkLst>
        <pc:docMk/>
      </pc:docMkLst>
      <pc:sldChg chg="addSp delSp modSp mod">
        <pc:chgData name="Giulia Masciullo" userId="33227bc8-ea12-49ab-800e-9a34715046da" providerId="ADAL" clId="{E6F443BC-F5B3-43F7-AFB6-6B17F1D3FC07}" dt="2022-02-24T16:47:38.669" v="166" actId="20577"/>
        <pc:sldMkLst>
          <pc:docMk/>
          <pc:sldMk cId="0" sldId="256"/>
        </pc:sldMkLst>
        <pc:spChg chg="mod">
          <ac:chgData name="Giulia Masciullo" userId="33227bc8-ea12-49ab-800e-9a34715046da" providerId="ADAL" clId="{E6F443BC-F5B3-43F7-AFB6-6B17F1D3FC07}" dt="2022-02-24T16:46:22.779" v="79" actId="20577"/>
          <ac:spMkLst>
            <pc:docMk/>
            <pc:sldMk cId="0" sldId="256"/>
            <ac:spMk id="6" creationId="{8A446752-1299-4538-8251-39C181840990}"/>
          </ac:spMkLst>
        </pc:spChg>
        <pc:spChg chg="mod">
          <ac:chgData name="Giulia Masciullo" userId="33227bc8-ea12-49ab-800e-9a34715046da" providerId="ADAL" clId="{E6F443BC-F5B3-43F7-AFB6-6B17F1D3FC07}" dt="2022-02-24T16:47:38.669" v="166" actId="20577"/>
          <ac:spMkLst>
            <pc:docMk/>
            <pc:sldMk cId="0" sldId="256"/>
            <ac:spMk id="114" creationId="{00000000-0000-0000-0000-000000000000}"/>
          </ac:spMkLst>
        </pc:spChg>
        <pc:picChg chg="add mod">
          <ac:chgData name="Giulia Masciullo" userId="33227bc8-ea12-49ab-800e-9a34715046da" providerId="ADAL" clId="{E6F443BC-F5B3-43F7-AFB6-6B17F1D3FC07}" dt="2022-02-24T16:47:25.741" v="149" actId="1035"/>
          <ac:picMkLst>
            <pc:docMk/>
            <pc:sldMk cId="0" sldId="256"/>
            <ac:picMk id="2" creationId="{66E2B270-8925-4A08-AFBB-42370F385632}"/>
          </ac:picMkLst>
        </pc:picChg>
        <pc:picChg chg="del">
          <ac:chgData name="Giulia Masciullo" userId="33227bc8-ea12-49ab-800e-9a34715046da" providerId="ADAL" clId="{E6F443BC-F5B3-43F7-AFB6-6B17F1D3FC07}" dt="2022-02-24T16:47:04.781" v="80" actId="478"/>
          <ac:picMkLst>
            <pc:docMk/>
            <pc:sldMk cId="0" sldId="256"/>
            <ac:picMk id="3" creationId="{EBE43725-A52B-4AEA-9D53-090626F7F105}"/>
          </ac:picMkLst>
        </pc:picChg>
      </pc:sldChg>
      <pc:sldChg chg="modSp mod">
        <pc:chgData name="Giulia Masciullo" userId="33227bc8-ea12-49ab-800e-9a34715046da" providerId="ADAL" clId="{E6F443BC-F5B3-43F7-AFB6-6B17F1D3FC07}" dt="2022-03-01T10:02:59.419" v="173" actId="1038"/>
        <pc:sldMkLst>
          <pc:docMk/>
          <pc:sldMk cId="0" sldId="259"/>
        </pc:sldMkLst>
        <pc:picChg chg="mod">
          <ac:chgData name="Giulia Masciullo" userId="33227bc8-ea12-49ab-800e-9a34715046da" providerId="ADAL" clId="{E6F443BC-F5B3-43F7-AFB6-6B17F1D3FC07}" dt="2022-03-01T10:02:59.419" v="173" actId="1038"/>
          <ac:picMkLst>
            <pc:docMk/>
            <pc:sldMk cId="0" sldId="259"/>
            <ac:picMk id="142" creationId="{00000000-0000-0000-0000-000000000000}"/>
          </ac:picMkLst>
        </pc:picChg>
      </pc:sldChg>
      <pc:sldChg chg="addSp modSp mod">
        <pc:chgData name="Giulia Masciullo" userId="33227bc8-ea12-49ab-800e-9a34715046da" providerId="ADAL" clId="{E6F443BC-F5B3-43F7-AFB6-6B17F1D3FC07}" dt="2022-03-01T11:10:24.051" v="311" actId="207"/>
        <pc:sldMkLst>
          <pc:docMk/>
          <pc:sldMk cId="3333745114" sldId="477"/>
        </pc:sldMkLst>
        <pc:spChg chg="ord">
          <ac:chgData name="Giulia Masciullo" userId="33227bc8-ea12-49ab-800e-9a34715046da" providerId="ADAL" clId="{E6F443BC-F5B3-43F7-AFB6-6B17F1D3FC07}" dt="2022-03-01T10:40:45.049" v="206" actId="166"/>
          <ac:spMkLst>
            <pc:docMk/>
            <pc:sldMk cId="3333745114" sldId="477"/>
            <ac:spMk id="19" creationId="{42B5957C-C53F-453E-BE7A-2FDA924090BA}"/>
          </ac:spMkLst>
        </pc:spChg>
        <pc:spChg chg="mod ord">
          <ac:chgData name="Giulia Masciullo" userId="33227bc8-ea12-49ab-800e-9a34715046da" providerId="ADAL" clId="{E6F443BC-F5B3-43F7-AFB6-6B17F1D3FC07}" dt="2022-03-01T11:10:24.051" v="311" actId="207"/>
          <ac:spMkLst>
            <pc:docMk/>
            <pc:sldMk cId="3333745114" sldId="477"/>
            <ac:spMk id="30" creationId="{00000000-0000-0000-0000-000000000000}"/>
          </ac:spMkLst>
        </pc:spChg>
        <pc:spChg chg="add mod ord">
          <ac:chgData name="Giulia Masciullo" userId="33227bc8-ea12-49ab-800e-9a34715046da" providerId="ADAL" clId="{E6F443BC-F5B3-43F7-AFB6-6B17F1D3FC07}" dt="2022-03-01T10:41:18.339" v="211" actId="14100"/>
          <ac:spMkLst>
            <pc:docMk/>
            <pc:sldMk cId="3333745114" sldId="477"/>
            <ac:spMk id="63" creationId="{71E3C641-2DB1-477D-AF83-E08A0BD2EEEC}"/>
          </ac:spMkLst>
        </pc:spChg>
      </pc:sldChg>
      <pc:sldChg chg="del">
        <pc:chgData name="Giulia Masciullo" userId="33227bc8-ea12-49ab-800e-9a34715046da" providerId="ADAL" clId="{E6F443BC-F5B3-43F7-AFB6-6B17F1D3FC07}" dt="2022-03-01T10:40:09.958" v="202" actId="47"/>
        <pc:sldMkLst>
          <pc:docMk/>
          <pc:sldMk cId="2003628034" sldId="480"/>
        </pc:sldMkLst>
      </pc:sldChg>
      <pc:sldChg chg="del">
        <pc:chgData name="Giulia Masciullo" userId="33227bc8-ea12-49ab-800e-9a34715046da" providerId="ADAL" clId="{E6F443BC-F5B3-43F7-AFB6-6B17F1D3FC07}" dt="2022-03-01T10:49:34.258" v="224" actId="47"/>
        <pc:sldMkLst>
          <pc:docMk/>
          <pc:sldMk cId="1215762885" sldId="525"/>
        </pc:sldMkLst>
      </pc:sldChg>
      <pc:sldChg chg="del">
        <pc:chgData name="Giulia Masciullo" userId="33227bc8-ea12-49ab-800e-9a34715046da" providerId="ADAL" clId="{E6F443BC-F5B3-43F7-AFB6-6B17F1D3FC07}" dt="2022-03-01T10:49:34.258" v="224" actId="47"/>
        <pc:sldMkLst>
          <pc:docMk/>
          <pc:sldMk cId="2502722595" sldId="529"/>
        </pc:sldMkLst>
      </pc:sldChg>
      <pc:sldChg chg="del">
        <pc:chgData name="Giulia Masciullo" userId="33227bc8-ea12-49ab-800e-9a34715046da" providerId="ADAL" clId="{E6F443BC-F5B3-43F7-AFB6-6B17F1D3FC07}" dt="2022-03-01T10:49:34.258" v="224" actId="47"/>
        <pc:sldMkLst>
          <pc:docMk/>
          <pc:sldMk cId="1048664685" sldId="535"/>
        </pc:sldMkLst>
      </pc:sldChg>
      <pc:sldChg chg="modSp mod">
        <pc:chgData name="Giulia Masciullo" userId="33227bc8-ea12-49ab-800e-9a34715046da" providerId="ADAL" clId="{E6F443BC-F5B3-43F7-AFB6-6B17F1D3FC07}" dt="2022-03-02T11:32:42.546" v="698" actId="1076"/>
        <pc:sldMkLst>
          <pc:docMk/>
          <pc:sldMk cId="2876450340" sldId="536"/>
        </pc:sldMkLst>
        <pc:spChg chg="mod">
          <ac:chgData name="Giulia Masciullo" userId="33227bc8-ea12-49ab-800e-9a34715046da" providerId="ADAL" clId="{E6F443BC-F5B3-43F7-AFB6-6B17F1D3FC07}" dt="2022-03-02T11:32:42.546" v="698" actId="1076"/>
          <ac:spMkLst>
            <pc:docMk/>
            <pc:sldMk cId="2876450340" sldId="536"/>
            <ac:spMk id="6" creationId="{801043B8-C585-4068-BED2-61CFFC2C9BCC}"/>
          </ac:spMkLst>
        </pc:spChg>
      </pc:sldChg>
      <pc:sldChg chg="del">
        <pc:chgData name="Giulia Masciullo" userId="33227bc8-ea12-49ab-800e-9a34715046da" providerId="ADAL" clId="{E6F443BC-F5B3-43F7-AFB6-6B17F1D3FC07}" dt="2022-03-01T10:49:34.258" v="224" actId="47"/>
        <pc:sldMkLst>
          <pc:docMk/>
          <pc:sldMk cId="2762038132" sldId="538"/>
        </pc:sldMkLst>
      </pc:sldChg>
      <pc:sldChg chg="addSp delSp modSp new del mod">
        <pc:chgData name="Giulia Masciullo" userId="33227bc8-ea12-49ab-800e-9a34715046da" providerId="ADAL" clId="{E6F443BC-F5B3-43F7-AFB6-6B17F1D3FC07}" dt="2022-03-01T10:26:52.568" v="201" actId="2696"/>
        <pc:sldMkLst>
          <pc:docMk/>
          <pc:sldMk cId="2802043" sldId="540"/>
        </pc:sldMkLst>
        <pc:picChg chg="add del mod">
          <ac:chgData name="Giulia Masciullo" userId="33227bc8-ea12-49ab-800e-9a34715046da" providerId="ADAL" clId="{E6F443BC-F5B3-43F7-AFB6-6B17F1D3FC07}" dt="2022-03-01T10:09:49.022" v="196" actId="478"/>
          <ac:picMkLst>
            <pc:docMk/>
            <pc:sldMk cId="2802043" sldId="540"/>
            <ac:picMk id="3" creationId="{E60AA6E7-9524-49C3-B57B-0B723C77C2FA}"/>
          </ac:picMkLst>
        </pc:picChg>
        <pc:picChg chg="add del mod">
          <ac:chgData name="Giulia Masciullo" userId="33227bc8-ea12-49ab-800e-9a34715046da" providerId="ADAL" clId="{E6F443BC-F5B3-43F7-AFB6-6B17F1D3FC07}" dt="2022-03-01T10:09:48.440" v="195" actId="478"/>
          <ac:picMkLst>
            <pc:docMk/>
            <pc:sldMk cId="2802043" sldId="540"/>
            <ac:picMk id="5" creationId="{43E97D35-C824-46ED-887B-BC049BA0E4BF}"/>
          </ac:picMkLst>
        </pc:picChg>
        <pc:picChg chg="add del mod">
          <ac:chgData name="Giulia Masciullo" userId="33227bc8-ea12-49ab-800e-9a34715046da" providerId="ADAL" clId="{E6F443BC-F5B3-43F7-AFB6-6B17F1D3FC07}" dt="2022-03-01T10:10:32.253" v="200" actId="478"/>
          <ac:picMkLst>
            <pc:docMk/>
            <pc:sldMk cId="2802043" sldId="540"/>
            <ac:picMk id="7" creationId="{53DA77ED-79B1-4118-9658-0C0A140D1A85}"/>
          </ac:picMkLst>
        </pc:picChg>
      </pc:sldChg>
      <pc:sldChg chg="addSp modSp new mod ord">
        <pc:chgData name="Giulia Masciullo" userId="33227bc8-ea12-49ab-800e-9a34715046da" providerId="ADAL" clId="{E6F443BC-F5B3-43F7-AFB6-6B17F1D3FC07}" dt="2022-03-02T11:37:34.637" v="708"/>
        <pc:sldMkLst>
          <pc:docMk/>
          <pc:sldMk cId="1548503525" sldId="540"/>
        </pc:sldMkLst>
        <pc:spChg chg="add mod">
          <ac:chgData name="Giulia Masciullo" userId="33227bc8-ea12-49ab-800e-9a34715046da" providerId="ADAL" clId="{E6F443BC-F5B3-43F7-AFB6-6B17F1D3FC07}" dt="2022-03-01T10:50:37.346" v="258" actId="20577"/>
          <ac:spMkLst>
            <pc:docMk/>
            <pc:sldMk cId="1548503525" sldId="540"/>
            <ac:spMk id="6" creationId="{A740B275-9854-4BDC-BAB6-CEB4C44D7611}"/>
          </ac:spMkLst>
        </pc:spChg>
        <pc:spChg chg="add mod">
          <ac:chgData name="Giulia Masciullo" userId="33227bc8-ea12-49ab-800e-9a34715046da" providerId="ADAL" clId="{E6F443BC-F5B3-43F7-AFB6-6B17F1D3FC07}" dt="2022-03-01T11:04:02.498" v="310" actId="20577"/>
          <ac:spMkLst>
            <pc:docMk/>
            <pc:sldMk cId="1548503525" sldId="540"/>
            <ac:spMk id="7" creationId="{E372B4B7-9511-4DE6-A84A-1449782DE579}"/>
          </ac:spMkLst>
        </pc:spChg>
        <pc:picChg chg="add mod modCrop">
          <ac:chgData name="Giulia Masciullo" userId="33227bc8-ea12-49ab-800e-9a34715046da" providerId="ADAL" clId="{E6F443BC-F5B3-43F7-AFB6-6B17F1D3FC07}" dt="2022-03-01T11:02:27.791" v="295" actId="1076"/>
          <ac:picMkLst>
            <pc:docMk/>
            <pc:sldMk cId="1548503525" sldId="540"/>
            <ac:picMk id="3" creationId="{3656EF95-1D3F-4AFB-A190-64578E9A0DCB}"/>
          </ac:picMkLst>
        </pc:picChg>
        <pc:picChg chg="add mod">
          <ac:chgData name="Giulia Masciullo" userId="33227bc8-ea12-49ab-800e-9a34715046da" providerId="ADAL" clId="{E6F443BC-F5B3-43F7-AFB6-6B17F1D3FC07}" dt="2022-03-01T10:44:07.386" v="217" actId="1076"/>
          <ac:picMkLst>
            <pc:docMk/>
            <pc:sldMk cId="1548503525" sldId="540"/>
            <ac:picMk id="4" creationId="{7188874F-C56F-4C93-BD1C-FEBC729C4DE7}"/>
          </ac:picMkLst>
        </pc:picChg>
        <pc:picChg chg="add mod">
          <ac:chgData name="Giulia Masciullo" userId="33227bc8-ea12-49ab-800e-9a34715046da" providerId="ADAL" clId="{E6F443BC-F5B3-43F7-AFB6-6B17F1D3FC07}" dt="2022-03-01T10:49:59.894" v="225"/>
          <ac:picMkLst>
            <pc:docMk/>
            <pc:sldMk cId="1548503525" sldId="540"/>
            <ac:picMk id="5" creationId="{DE891FAD-C317-4614-91D1-074314D2583E}"/>
          </ac:picMkLst>
        </pc:picChg>
      </pc:sldChg>
      <pc:sldChg chg="del">
        <pc:chgData name="Giulia Masciullo" userId="33227bc8-ea12-49ab-800e-9a34715046da" providerId="ADAL" clId="{E6F443BC-F5B3-43F7-AFB6-6B17F1D3FC07}" dt="2022-02-24T16:49:02.834" v="168" actId="47"/>
        <pc:sldMkLst>
          <pc:docMk/>
          <pc:sldMk cId="2005538751" sldId="540"/>
        </pc:sldMkLst>
      </pc:sldChg>
      <pc:sldChg chg="addSp delSp modSp add mod ord">
        <pc:chgData name="Giulia Masciullo" userId="33227bc8-ea12-49ab-800e-9a34715046da" providerId="ADAL" clId="{E6F443BC-F5B3-43F7-AFB6-6B17F1D3FC07}" dt="2022-03-02T11:36:20.577" v="706"/>
        <pc:sldMkLst>
          <pc:docMk/>
          <pc:sldMk cId="705858717" sldId="541"/>
        </pc:sldMkLst>
        <pc:spChg chg="mod">
          <ac:chgData name="Giulia Masciullo" userId="33227bc8-ea12-49ab-800e-9a34715046da" providerId="ADAL" clId="{E6F443BC-F5B3-43F7-AFB6-6B17F1D3FC07}" dt="2022-03-01T11:30:04.143" v="337" actId="20577"/>
          <ac:spMkLst>
            <pc:docMk/>
            <pc:sldMk cId="705858717" sldId="541"/>
            <ac:spMk id="6" creationId="{A740B275-9854-4BDC-BAB6-CEB4C44D7611}"/>
          </ac:spMkLst>
        </pc:spChg>
        <pc:spChg chg="del">
          <ac:chgData name="Giulia Masciullo" userId="33227bc8-ea12-49ab-800e-9a34715046da" providerId="ADAL" clId="{E6F443BC-F5B3-43F7-AFB6-6B17F1D3FC07}" dt="2022-03-01T11:29:44.313" v="314" actId="478"/>
          <ac:spMkLst>
            <pc:docMk/>
            <pc:sldMk cId="705858717" sldId="541"/>
            <ac:spMk id="7" creationId="{E372B4B7-9511-4DE6-A84A-1449782DE579}"/>
          </ac:spMkLst>
        </pc:spChg>
        <pc:picChg chg="del">
          <ac:chgData name="Giulia Masciullo" userId="33227bc8-ea12-49ab-800e-9a34715046da" providerId="ADAL" clId="{E6F443BC-F5B3-43F7-AFB6-6B17F1D3FC07}" dt="2022-03-01T11:29:41.517" v="313" actId="478"/>
          <ac:picMkLst>
            <pc:docMk/>
            <pc:sldMk cId="705858717" sldId="541"/>
            <ac:picMk id="3" creationId="{3656EF95-1D3F-4AFB-A190-64578E9A0DCB}"/>
          </ac:picMkLst>
        </pc:picChg>
        <pc:picChg chg="add mod">
          <ac:chgData name="Giulia Masciullo" userId="33227bc8-ea12-49ab-800e-9a34715046da" providerId="ADAL" clId="{E6F443BC-F5B3-43F7-AFB6-6B17F1D3FC07}" dt="2022-03-01T11:29:52.067" v="316" actId="1076"/>
          <ac:picMkLst>
            <pc:docMk/>
            <pc:sldMk cId="705858717" sldId="541"/>
            <ac:picMk id="8" creationId="{B027FD92-7A50-4E10-9BE1-57476FE7A7E0}"/>
          </ac:picMkLst>
        </pc:picChg>
      </pc:sldChg>
      <pc:sldChg chg="addSp delSp modSp add mod ord">
        <pc:chgData name="Giulia Masciullo" userId="33227bc8-ea12-49ab-800e-9a34715046da" providerId="ADAL" clId="{E6F443BC-F5B3-43F7-AFB6-6B17F1D3FC07}" dt="2022-03-02T11:36:13.806" v="704"/>
        <pc:sldMkLst>
          <pc:docMk/>
          <pc:sldMk cId="2069397754" sldId="542"/>
        </pc:sldMkLst>
        <pc:spChg chg="mod">
          <ac:chgData name="Giulia Masciullo" userId="33227bc8-ea12-49ab-800e-9a34715046da" providerId="ADAL" clId="{E6F443BC-F5B3-43F7-AFB6-6B17F1D3FC07}" dt="2022-03-02T11:08:47.833" v="467" actId="20577"/>
          <ac:spMkLst>
            <pc:docMk/>
            <pc:sldMk cId="2069397754" sldId="542"/>
            <ac:spMk id="6" creationId="{A740B275-9854-4BDC-BAB6-CEB4C44D7611}"/>
          </ac:spMkLst>
        </pc:spChg>
        <pc:spChg chg="del mod">
          <ac:chgData name="Giulia Masciullo" userId="33227bc8-ea12-49ab-800e-9a34715046da" providerId="ADAL" clId="{E6F443BC-F5B3-43F7-AFB6-6B17F1D3FC07}" dt="2022-03-02T11:09:08.200" v="468" actId="478"/>
          <ac:spMkLst>
            <pc:docMk/>
            <pc:sldMk cId="2069397754" sldId="542"/>
            <ac:spMk id="7" creationId="{E372B4B7-9511-4DE6-A84A-1449782DE579}"/>
          </ac:spMkLst>
        </pc:spChg>
        <pc:spChg chg="add del mod">
          <ac:chgData name="Giulia Masciullo" userId="33227bc8-ea12-49ab-800e-9a34715046da" providerId="ADAL" clId="{E6F443BC-F5B3-43F7-AFB6-6B17F1D3FC07}" dt="2022-03-02T11:24:42.048" v="621" actId="1036"/>
          <ac:spMkLst>
            <pc:docMk/>
            <pc:sldMk cId="2069397754" sldId="542"/>
            <ac:spMk id="10" creationId="{7F817296-14C5-4D01-8DD2-C19DE22C94E0}"/>
          </ac:spMkLst>
        </pc:spChg>
        <pc:spChg chg="add del">
          <ac:chgData name="Giulia Masciullo" userId="33227bc8-ea12-49ab-800e-9a34715046da" providerId="ADAL" clId="{E6F443BC-F5B3-43F7-AFB6-6B17F1D3FC07}" dt="2022-03-02T11:13:32.884" v="503" actId="22"/>
          <ac:spMkLst>
            <pc:docMk/>
            <pc:sldMk cId="2069397754" sldId="542"/>
            <ac:spMk id="14" creationId="{A25A6F3F-4F76-4C0C-B9F2-878E98D89175}"/>
          </ac:spMkLst>
        </pc:spChg>
        <pc:picChg chg="del">
          <ac:chgData name="Giulia Masciullo" userId="33227bc8-ea12-49ab-800e-9a34715046da" providerId="ADAL" clId="{E6F443BC-F5B3-43F7-AFB6-6B17F1D3FC07}" dt="2022-03-02T11:05:37.518" v="341" actId="478"/>
          <ac:picMkLst>
            <pc:docMk/>
            <pc:sldMk cId="2069397754" sldId="542"/>
            <ac:picMk id="3" creationId="{3656EF95-1D3F-4AFB-A190-64578E9A0DCB}"/>
          </ac:picMkLst>
        </pc:picChg>
        <pc:picChg chg="add mod">
          <ac:chgData name="Giulia Masciullo" userId="33227bc8-ea12-49ab-800e-9a34715046da" providerId="ADAL" clId="{E6F443BC-F5B3-43F7-AFB6-6B17F1D3FC07}" dt="2022-03-02T11:24:49.478" v="623" actId="1037"/>
          <ac:picMkLst>
            <pc:docMk/>
            <pc:sldMk cId="2069397754" sldId="542"/>
            <ac:picMk id="8" creationId="{34C381F5-E566-4DC3-81C2-8DD9019C5D42}"/>
          </ac:picMkLst>
        </pc:picChg>
        <pc:picChg chg="add del mod">
          <ac:chgData name="Giulia Masciullo" userId="33227bc8-ea12-49ab-800e-9a34715046da" providerId="ADAL" clId="{E6F443BC-F5B3-43F7-AFB6-6B17F1D3FC07}" dt="2022-03-02T11:11:08.217" v="478" actId="21"/>
          <ac:picMkLst>
            <pc:docMk/>
            <pc:sldMk cId="2069397754" sldId="542"/>
            <ac:picMk id="12" creationId="{4AF6EC23-FDAD-4B77-A258-4C87EB6BD5D4}"/>
          </ac:picMkLst>
        </pc:picChg>
        <pc:picChg chg="add mod">
          <ac:chgData name="Giulia Masciullo" userId="33227bc8-ea12-49ab-800e-9a34715046da" providerId="ADAL" clId="{E6F443BC-F5B3-43F7-AFB6-6B17F1D3FC07}" dt="2022-03-02T11:24:37.599" v="615" actId="1035"/>
          <ac:picMkLst>
            <pc:docMk/>
            <pc:sldMk cId="2069397754" sldId="542"/>
            <ac:picMk id="15" creationId="{CD042AD4-5005-462E-A085-87455CA8EEBB}"/>
          </ac:picMkLst>
        </pc:picChg>
      </pc:sldChg>
      <pc:sldChg chg="addSp delSp modSp add mod">
        <pc:chgData name="Giulia Masciullo" userId="33227bc8-ea12-49ab-800e-9a34715046da" providerId="ADAL" clId="{E6F443BC-F5B3-43F7-AFB6-6B17F1D3FC07}" dt="2022-03-02T11:28:00.648" v="652" actId="1038"/>
        <pc:sldMkLst>
          <pc:docMk/>
          <pc:sldMk cId="1073276958" sldId="543"/>
        </pc:sldMkLst>
        <pc:spChg chg="mod">
          <ac:chgData name="Giulia Masciullo" userId="33227bc8-ea12-49ab-800e-9a34715046da" providerId="ADAL" clId="{E6F443BC-F5B3-43F7-AFB6-6B17F1D3FC07}" dt="2022-03-02T11:28:00.648" v="652" actId="1038"/>
          <ac:spMkLst>
            <pc:docMk/>
            <pc:sldMk cId="1073276958" sldId="543"/>
            <ac:spMk id="10" creationId="{7F817296-14C5-4D01-8DD2-C19DE22C94E0}"/>
          </ac:spMkLst>
        </pc:spChg>
        <pc:picChg chg="add del mod">
          <ac:chgData name="Giulia Masciullo" userId="33227bc8-ea12-49ab-800e-9a34715046da" providerId="ADAL" clId="{E6F443BC-F5B3-43F7-AFB6-6B17F1D3FC07}" dt="2022-03-02T11:21:07.255" v="567" actId="21"/>
          <ac:picMkLst>
            <pc:docMk/>
            <pc:sldMk cId="1073276958" sldId="543"/>
            <ac:picMk id="2" creationId="{A76330FA-0D33-4A99-A10D-853265910F28}"/>
          </ac:picMkLst>
        </pc:picChg>
        <pc:picChg chg="del">
          <ac:chgData name="Giulia Masciullo" userId="33227bc8-ea12-49ab-800e-9a34715046da" providerId="ADAL" clId="{E6F443BC-F5B3-43F7-AFB6-6B17F1D3FC07}" dt="2022-03-02T11:11:17.877" v="482" actId="478"/>
          <ac:picMkLst>
            <pc:docMk/>
            <pc:sldMk cId="1073276958" sldId="543"/>
            <ac:picMk id="8" creationId="{34C381F5-E566-4DC3-81C2-8DD9019C5D42}"/>
          </ac:picMkLst>
        </pc:picChg>
      </pc:sldChg>
      <pc:sldChg chg="add del ord">
        <pc:chgData name="Giulia Masciullo" userId="33227bc8-ea12-49ab-800e-9a34715046da" providerId="ADAL" clId="{E6F443BC-F5B3-43F7-AFB6-6B17F1D3FC07}" dt="2022-03-02T11:33:07.901" v="702" actId="47"/>
        <pc:sldMkLst>
          <pc:docMk/>
          <pc:sldMk cId="3084336334" sldId="544"/>
        </pc:sldMkLst>
      </pc:sldChg>
      <pc:sldChg chg="del">
        <pc:chgData name="Giulia Masciullo" userId="33227bc8-ea12-49ab-800e-9a34715046da" providerId="ADAL" clId="{E6F443BC-F5B3-43F7-AFB6-6B17F1D3FC07}" dt="2022-02-24T16:48:51.869" v="167" actId="47"/>
        <pc:sldMkLst>
          <pc:docMk/>
          <pc:sldMk cId="3819871366" sldId="546"/>
        </pc:sldMkLst>
      </pc:sldChg>
      <pc:sldChg chg="del">
        <pc:chgData name="Giulia Masciullo" userId="33227bc8-ea12-49ab-800e-9a34715046da" providerId="ADAL" clId="{E6F443BC-F5B3-43F7-AFB6-6B17F1D3FC07}" dt="2022-02-24T16:48:51.869" v="167" actId="47"/>
        <pc:sldMkLst>
          <pc:docMk/>
          <pc:sldMk cId="1816352565" sldId="547"/>
        </pc:sldMkLst>
      </pc:sldChg>
      <pc:sldChg chg="del">
        <pc:chgData name="Giulia Masciullo" userId="33227bc8-ea12-49ab-800e-9a34715046da" providerId="ADAL" clId="{E6F443BC-F5B3-43F7-AFB6-6B17F1D3FC07}" dt="2022-02-24T16:48:51.869" v="167" actId="47"/>
        <pc:sldMkLst>
          <pc:docMk/>
          <pc:sldMk cId="734553491" sldId="548"/>
        </pc:sldMkLst>
      </pc:sldChg>
      <pc:sldChg chg="del">
        <pc:chgData name="Giulia Masciullo" userId="33227bc8-ea12-49ab-800e-9a34715046da" providerId="ADAL" clId="{E6F443BC-F5B3-43F7-AFB6-6B17F1D3FC07}" dt="2022-02-24T16:49:05.677" v="169" actId="47"/>
        <pc:sldMkLst>
          <pc:docMk/>
          <pc:sldMk cId="5170803" sldId="549"/>
        </pc:sldMkLst>
      </pc:sldChg>
    </pc:docChg>
  </pc:docChgLst>
  <pc:docChgLst>
    <pc:chgData name="Giulia Masciullo" userId="33227bc8-ea12-49ab-800e-9a34715046da" providerId="ADAL" clId="{81100C70-4C71-44E7-9E1E-68750E717120}"/>
    <pc:docChg chg="modSld">
      <pc:chgData name="Giulia Masciullo" userId="33227bc8-ea12-49ab-800e-9a34715046da" providerId="ADAL" clId="{81100C70-4C71-44E7-9E1E-68750E717120}" dt="2021-09-24T15:48:00.879" v="196" actId="20577"/>
      <pc:docMkLst>
        <pc:docMk/>
      </pc:docMkLst>
      <pc:sldChg chg="modSp modAnim">
        <pc:chgData name="Giulia Masciullo" userId="33227bc8-ea12-49ab-800e-9a34715046da" providerId="ADAL" clId="{81100C70-4C71-44E7-9E1E-68750E717120}" dt="2021-09-24T15:48:00.879" v="196" actId="20577"/>
        <pc:sldMkLst>
          <pc:docMk/>
          <pc:sldMk cId="1816352565" sldId="547"/>
        </pc:sldMkLst>
        <pc:spChg chg="mod">
          <ac:chgData name="Giulia Masciullo" userId="33227bc8-ea12-49ab-800e-9a34715046da" providerId="ADAL" clId="{81100C70-4C71-44E7-9E1E-68750E717120}" dt="2021-09-24T15:48:00.879" v="196" actId="20577"/>
          <ac:spMkLst>
            <pc:docMk/>
            <pc:sldMk cId="1816352565" sldId="547"/>
            <ac:spMk id="7" creationId="{F4288721-FD32-40F1-9995-F40238E95EF0}"/>
          </ac:spMkLst>
        </pc:spChg>
        <pc:spChg chg="mod">
          <ac:chgData name="Giulia Masciullo" userId="33227bc8-ea12-49ab-800e-9a34715046da" providerId="ADAL" clId="{81100C70-4C71-44E7-9E1E-68750E717120}" dt="2021-09-24T15:44:19.219" v="181" actId="20577"/>
          <ac:spMkLst>
            <pc:docMk/>
            <pc:sldMk cId="1816352565" sldId="547"/>
            <ac:spMk id="9" creationId="{BA39472D-AAD1-44B6-B06A-E5B4B4709856}"/>
          </ac:spMkLst>
        </pc:spChg>
      </pc:sldChg>
    </pc:docChg>
  </pc:docChgLst>
  <pc:docChgLst>
    <pc:chgData name="Giulia Masciullo" userId="33227bc8-ea12-49ab-800e-9a34715046da" providerId="ADAL" clId="{D69BAF10-DF93-42ED-B2EC-9283E5FC615C}"/>
    <pc:docChg chg="modSld">
      <pc:chgData name="Giulia Masciullo" userId="33227bc8-ea12-49ab-800e-9a34715046da" providerId="ADAL" clId="{D69BAF10-DF93-42ED-B2EC-9283E5FC615C}" dt="2021-09-22T09:05:43.725" v="27"/>
      <pc:docMkLst>
        <pc:docMk/>
      </pc:docMkLst>
      <pc:sldChg chg="addSp modSp mod modAnim">
        <pc:chgData name="Giulia Masciullo" userId="33227bc8-ea12-49ab-800e-9a34715046da" providerId="ADAL" clId="{D69BAF10-DF93-42ED-B2EC-9283E5FC615C}" dt="2021-09-22T09:05:43.725" v="27"/>
        <pc:sldMkLst>
          <pc:docMk/>
          <pc:sldMk cId="1816352565" sldId="547"/>
        </pc:sldMkLst>
        <pc:spChg chg="mod">
          <ac:chgData name="Giulia Masciullo" userId="33227bc8-ea12-49ab-800e-9a34715046da" providerId="ADAL" clId="{D69BAF10-DF93-42ED-B2EC-9283E5FC615C}" dt="2021-09-22T09:05:27.435" v="24" actId="1076"/>
          <ac:spMkLst>
            <pc:docMk/>
            <pc:sldMk cId="1816352565" sldId="547"/>
            <ac:spMk id="7" creationId="{F4288721-FD32-40F1-9995-F40238E95EF0}"/>
          </ac:spMkLst>
        </pc:spChg>
        <pc:spChg chg="add mod">
          <ac:chgData name="Giulia Masciullo" userId="33227bc8-ea12-49ab-800e-9a34715046da" providerId="ADAL" clId="{D69BAF10-DF93-42ED-B2EC-9283E5FC615C}" dt="2021-09-22T09:05:31.355" v="25" actId="1076"/>
          <ac:spMkLst>
            <pc:docMk/>
            <pc:sldMk cId="1816352565" sldId="547"/>
            <ac:spMk id="9" creationId="{BA39472D-AAD1-44B6-B06A-E5B4B47098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67D3C-F186-4AF5-86FF-9B234047F561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5792-9766-4123-9F72-81AC304EA3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798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CD14F-EE4B-447F-9615-159C8F44111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824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7600A5-017C-4808-9E22-74CDED8AA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9DCA7C-7D82-4D38-A467-2A20F77DE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5B8398A-9924-4E3C-B7C4-AFF080C4F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7575B3-CDB8-4112-8E1D-E88C9A95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CA63065-74DF-40ED-AFD3-2A79F1BE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594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6CFB6E-0BCE-4D18-A291-E326191B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B706FF7-FDB1-41AD-A35A-681CE5B17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4F02DE2-87D5-4893-84C0-CC3EB75C5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CD85A0-B888-4F4C-8F9D-09C2D172F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88BE5FD-5B04-46AB-9F6B-992D7415B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2000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A4BE69A-1E4C-4E07-BB68-8243CA2CB8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B16C90-3780-49F0-BB44-D6B97FC7C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4097C78-9A32-410B-B6F7-DD1032CD3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87082B7-3012-4EC0-AFE2-D8FE575D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4149C1-7760-4D56-BCB0-84518DCD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132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099D3-38C1-44A0-B8E7-B75CF7550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BB57DED-FA7C-4343-AC99-B13E3D227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966117-03D2-4C3B-9109-5FAF38E00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07E0AB3-C83E-4901-9C9E-F6EE3391B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0D82B2-4E54-47B0-81A4-8BFC3C38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9034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E130E6-D86D-408A-9858-AB23005F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567CD9F-F2D5-4B5D-B8B6-0F908A6EE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27B42C8-836E-470D-A2D8-F5486715A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1FF425-8DBB-48C0-A577-3C9518762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EEFB1A5-706A-449A-A9C7-53F218CA0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3851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1105863-5595-43F6-AB9B-5D317BD8A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DBDF8F6-395E-4A21-8DFC-C56051D9D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726DFE-1C32-49A4-A395-765DF341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2A491E-FE5C-4D09-98CD-A34EFEF52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473DE6-C18A-42E5-AC1C-85FA2165C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6892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251009-CAB4-4322-A008-549AB2C0C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9FB0653-84C7-4278-8FB9-21F07955C9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C1759D-963B-4345-A81A-734BC6D72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C9223AB-7F05-4C31-9B4C-0E38844EC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10C0B4F-5559-481E-930A-80672B453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B35EFA6-402C-40C8-8464-FD57CEEBA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955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FB6FF0-42A5-4093-B9F4-0564AB978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506F22-DEBD-4335-A583-1169E2A32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842C997-6BEF-47EC-B089-B1D0388FA2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D8B6DC7-028B-4D71-BF84-F71C2599E8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C755FC9-6525-4E41-B58D-149E172F02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468A0C8-D059-45E8-B623-094CE094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7F079F6-1BCF-4411-922F-FA7482F9D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179B706-7E6A-4EE6-8B6A-8D3053794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821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44DC3C-FF67-4CAF-9B80-F974E7575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C27156-8904-4968-9836-900DBB0C5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0203854-28BF-4096-8A1B-756F4D739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902674E-6EA8-4624-B1F0-A31059EB4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067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42A560B-E9BA-4ED7-BFC0-0BA80F5A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31AD0A3-4202-45D2-8A26-9E1B5160C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1D2347-32C0-45C5-B1DE-CAD54B164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4213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A72CA7-7655-432F-97D1-7402D73DB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6BF85F2-F2D5-4DF4-8C9D-C0DAF432B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A7219F9-A6AB-4B3E-B0A9-A343B58F1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9D01AA-CEC2-44B1-A81E-EEFA22FCD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E5E8A0C-C696-464C-9825-F5702384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25AE980-1A9C-4AD8-A553-CFDA98F4A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874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C82444-5BB3-4245-9AD6-8E16839A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A073C0A-CF5B-46F5-8D3C-959B8F5FF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2DCC567-B98E-41EE-B0EE-7526EE8CD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CA64F2-A736-453B-BA76-51A5B9C54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06A6B2-06AC-432E-9A6F-AB614371C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414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B9435A-DD4C-4F24-9CEA-0044841A4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EBE0D39-8398-4B4D-AF07-5862E1A65B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7297D5C-153D-49BE-A4B9-11A647C50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2490011-30BC-4089-9EBC-E3A77698B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68178A2-5501-47AE-A06D-11F1AE19F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F6A1005-6158-4786-8725-286FE4FF4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189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6B22F0-0F11-409C-A5DF-71E09EFD3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CF54AB1-A1FF-4ACF-8661-EAD921B84A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7C3A3D1-86E9-4B3A-9CE0-D7E4560D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67997F-0EE7-4DDA-AC06-CEAFED5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BD85188-E8DF-4309-B102-D43C47ED8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1201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19F7EEC-116B-430F-8120-CB5A1F12E6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7468A1A-A5DE-472E-B05F-A85DC11741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130EE1D-F7C7-4FDD-8525-605BB41C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C26523F-8382-4503-AC7F-2F7CE6FC0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C12A10F-7A5B-4BAB-95A7-D197C36A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8709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1"/>
          <p:cNvSpPr/>
          <p:nvPr/>
        </p:nvSpPr>
        <p:spPr>
          <a:xfrm>
            <a:off x="-1" y="4000500"/>
            <a:ext cx="12200734" cy="2859883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00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2739" y="0"/>
            <a:ext cx="570547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990600"/>
            <a:ext cx="2458244" cy="2107408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5950544" y="6540500"/>
            <a:ext cx="283769" cy="28768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231286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14942-1A54-471C-904B-FC273E67F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4DFA1AD-7239-4EB9-8B4E-8C5A28F9A0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653D873-0A32-4B61-9920-A441F580A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40B5BE7-5A2D-4012-8908-566B1E56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CAD1C5-AE4F-4C3F-8C85-5D1FA95C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6637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40418B-E05D-45A9-96B2-856F280C5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C14405D-2408-4D43-A7F3-B1F4777D6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3D6A599-88E1-4D06-921E-6E6D7F912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9BF222E-00A1-4ABC-828C-E3A341BDA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FFF98B-92CE-4031-AD91-ADE8251CC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2096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3C4414-2F24-4551-B119-6BFB34E18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381FEF8-FD84-41CF-9A08-F0CA31D7F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A7F2B7F-E943-4E36-A3CF-E94971F2F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3FB50C9-64D1-4CFD-853B-259FF519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3C013D-271F-483F-919A-06523C11B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7070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19B74E2-6097-43C8-BD32-486E54D6A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B84100-E08E-4618-B021-EB7BE49A64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8A9D31C-1660-48D9-8677-9CF4DA79C0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4A1603-BFD0-4EAE-B1D1-118F6E26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D59B7B0-F8FD-4DD8-8283-477F43C7F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A521C43-376A-4FD4-BB4C-5B7E8B642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2501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F98E58-13C7-436F-8A75-7C624221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9F50FCD-CFDC-47D3-978B-18256CA31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12B52C1-B99E-4BFF-90DC-769E87EA21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C066C26-33C1-4619-852F-C542433AF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5C64997-B3CF-42FE-999E-60CC1D58E9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B05CEFA-FA65-487C-B52D-EDFD90A90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2FF241A-B22B-4B0B-BF11-E02B4BFF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406C5EF-73BF-42B3-B6C1-181389F73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15620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C66363-E446-43F7-A110-94D0133A5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78877B0-F231-4C71-A9B5-C90F462EE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84A46EF-0409-4134-AB8C-534A8833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2A1445-FFF9-449C-8D05-C2947D27F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091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B9E1D9-3F60-4E52-8394-2292FE938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6C7B721-83FC-426D-953D-E6636D8CC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ACDEEB4-79A7-45E8-BC1C-D8C4DD67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4E5C601-94CC-4E42-893F-2466AA7AF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199452-2083-49F1-AAFD-20A0B2DC8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6711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D5782DD-F2BD-4718-8BAB-E51FEC7B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8392ACB-4669-4BA7-80B9-70C52F830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468E4B-101D-46C3-BDDE-9E5459832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57630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8F6388-6A93-4410-B50E-ED405AA5E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F89114D-D7A4-40CF-A1CC-E49CE9726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87C824E-784A-4A56-8893-4B46EB8DDB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18DF2F9-0F30-4CFE-88F1-8BAB7827E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C87FC4C-4257-4A91-8E54-E1C47D00B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8A7EC3F-208A-43EC-B414-55C29F45D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70083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461CA8-B444-4217-9ABF-B162E85A7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4DF1041-B231-4144-9B4C-313F61ECD9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83AA3D8-8EAC-4910-B1C5-378B9BA6D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C4D3710-C3FD-4D1E-9837-1E2AD42D8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DC49BF4-84CC-43CE-BAD2-A9C6A418E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12D19A2-9ECE-47CA-BF22-993826533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2084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E7F695-860B-4167-A88B-B8940BFD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A334D8-1F5E-43C8-9193-51CBFB9C7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5F7DA3C-F585-4ABC-98A1-409EA6CB4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308C71D-D0EE-4FC3-88EB-680D9BC9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9DCF1C2-EB69-4CD4-B2EA-6B5AEF076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35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801AD4A-4BFD-4954-9073-AA9C059680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CF56923-81C9-480B-B19A-40A1138004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057D25-F0D7-4BA2-A529-5B01F7FCA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EE2A98-AAE8-4539-8CA9-60C6E739A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01CAF8F-3005-4F5B-A229-9008EDAB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03445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45E04-0CE0-4D11-8E39-DCE56FEDB3D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53383742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48256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 u="heavy">
                <a:solidFill>
                  <a:srgbClr val="44536A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56063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 u="heavy">
                <a:solidFill>
                  <a:srgbClr val="44536A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5631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 u="heavy">
                <a:solidFill>
                  <a:srgbClr val="44536A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3391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6B2F07-B0E5-4F28-8DEE-870954E68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CCB783-1A9F-4105-9D66-637007D8E4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4C7FF2E-830E-4B37-B029-B58D5BA36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5943998-42C8-4A24-A617-8EE3A6734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03120FD-42F3-4892-8273-6EF52A103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9C5C9EE-CFB4-424E-8513-A600AE58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52987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79051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D5782DD-F2BD-4718-8BAB-E51FEC7B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8392ACB-4669-4BA7-80B9-70C52F830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468E4B-101D-46C3-BDDE-9E5459832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33062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1"/>
          <p:cNvSpPr/>
          <p:nvPr/>
        </p:nvSpPr>
        <p:spPr>
          <a:xfrm>
            <a:off x="-1" y="4000500"/>
            <a:ext cx="12200734" cy="2859883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00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2739" y="0"/>
            <a:ext cx="570547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990600"/>
            <a:ext cx="2458244" cy="2107408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5950544" y="6540500"/>
            <a:ext cx="283769" cy="28768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1452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275823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2376332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8980659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8309782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6929978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284486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20350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626ADE-CCCC-4F20-BF61-594D4AF32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14C5665-17D8-4A84-A36F-FE42672D6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4B4670A-281F-4C2B-9835-C4D88EE50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E60DC94-2AFA-4AB3-8EFD-2D3EEC200F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9821300-7435-485D-A8B6-0C9C5D322D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96AA718-F37F-4C6B-8FC7-29F96FC8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E608FE4-3F69-45C6-A4B1-90ECE4E09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987FFB1-BD38-4B13-9682-5741B553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40994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7931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2351977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833374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7A609F-2624-4927-B24B-704359CFD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FBEB636-61C9-4F5D-821B-4A93AE56C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DD1F957-E6FD-4DB0-9A1E-732D54220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C19E5A-0199-41EC-9CFB-F56A6FF1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0903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3B7D503-3BD7-49E7-9775-F3A2E88DB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3761069-87FC-4302-9F4B-1ADA7F5FF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5659FB-EFED-4284-81A5-6C35C802F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18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4803D0-8DEB-4F0E-AD02-2DC9B65EB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DEB3C72-54B7-4CF5-ADA1-CF39A2B37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7210470-239F-41F8-A6EB-43161211A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8FE80CA-93F1-4107-BD1A-F3B0F4DEC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EDD0C6F-ABA0-4087-8987-671FF747C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02DC28A-AC46-4F9D-8CE1-E40D0CD17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264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E061AC-76E9-49AE-B2CD-34B73C59C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F0FED84-EA17-4837-8156-753F9A80CC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6C86F8E-CADD-4CBB-8F06-BBF6C319A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2B90492-5552-4A9F-A24F-133A90E3B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F8E4857-A066-47CE-8A79-0FFF1BD6C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E763DFE-98B1-4B6A-ACF9-FA8885FD7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448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39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3CDD94E-AB9F-4DEB-AA7D-154D3B017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FA92232-F844-4741-AB4E-CC4F0732D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C723D0-04F6-4B02-9DDA-8D87D0D09E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CB0EC-A076-42E5-B93D-9EADB4541A33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B638198-1E36-4476-8F8E-B0B2DA47F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96CDE98-0E66-4D1E-A5B3-BEE03972EB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85550-49A8-402A-B04E-84098A8CCF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286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F4F6A9C-E301-46D2-AF34-D344EE48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6313E6B-D388-45E2-9B21-8F1673FAF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DC2B5B3-C7E5-4C60-8215-E94F7DAD44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5B701-3B47-4FAA-BFCB-14B10336E6B4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F7989F-5F83-45E1-8F34-B89F86EDD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86245C-1F33-49BD-AAD7-AF912CD25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5F3AE-A1AA-458F-AC71-72D0EC32FC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4556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E4A8E1F-7488-4BD8-823C-0CF1FA4FA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3530551-72A1-4811-A18B-8F81420EE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3E6C1A-1B62-40C5-8266-CA42014810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E970A-AC03-4AA5-9F3E-F996E2AFC959}" type="datetimeFigureOut">
              <a:rPr lang="it-IT" smtClean="0"/>
              <a:t>02/03/2022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8C5DAC-4208-43D8-ABAA-21426A1586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126009-20A1-4028-BC60-914E919C2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32F1B-1F4A-4A82-BC20-D8D5058138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7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69379"/>
            <a:ext cx="12192000" cy="388620"/>
          </a:xfrm>
          <a:custGeom>
            <a:avLst/>
            <a:gdLst/>
            <a:ahLst/>
            <a:cxnLst/>
            <a:rect l="l" t="t" r="r" b="b"/>
            <a:pathLst>
              <a:path w="12192000" h="388620">
                <a:moveTo>
                  <a:pt x="12192000" y="388619"/>
                </a:moveTo>
                <a:lnTo>
                  <a:pt x="12192000" y="0"/>
                </a:lnTo>
                <a:lnTo>
                  <a:pt x="0" y="0"/>
                </a:lnTo>
                <a:lnTo>
                  <a:pt x="0" y="388619"/>
                </a:lnTo>
                <a:lnTo>
                  <a:pt x="12192000" y="388619"/>
                </a:lnTo>
                <a:close/>
              </a:path>
            </a:pathLst>
          </a:custGeom>
          <a:solidFill>
            <a:srgbClr val="002B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812535" y="6149339"/>
            <a:ext cx="582167" cy="69951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8066" y="156209"/>
            <a:ext cx="11535867" cy="42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 u="heavy">
                <a:solidFill>
                  <a:srgbClr val="44536A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0070" y="1455800"/>
            <a:ext cx="11471859" cy="1732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3/2/2022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349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468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file://localhost/Volumes/vl/LAVORI/TARROS%20GROUP/TARROS/SCHEDA%20TIPOLOGIE%20CONTAINER/per%20slide/015bis_20'%20Platform.pn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asellaDiTesto 1"/>
          <p:cNvSpPr txBox="1"/>
          <p:nvPr/>
        </p:nvSpPr>
        <p:spPr>
          <a:xfrm>
            <a:off x="2574358" y="4913759"/>
            <a:ext cx="8872086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>
                <a:solidFill>
                  <a:srgbClr val="FFFFFF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sym typeface="Helvetica Neue Bold Condensed"/>
              </a:rPr>
              <a:t>Tarros Group: Logistics </a:t>
            </a:r>
            <a:r>
              <a:rPr lang="it-IT" sz="3600" dirty="0">
                <a:latin typeface="Helvetica Neue Light"/>
              </a:rPr>
              <a:t>S</a:t>
            </a:r>
            <a:r>
              <a:rPr kumimoji="0" lang="it-IT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sym typeface="Helvetica Neue Bold Condensed"/>
              </a:rPr>
              <a:t>olutions</a:t>
            </a:r>
            <a: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sym typeface="Helvetica Neue Bold Condensed"/>
              </a:rPr>
              <a:t> since 1828</a:t>
            </a:r>
          </a:p>
        </p:txBody>
      </p:sp>
      <p:sp>
        <p:nvSpPr>
          <p:cNvPr id="112" name="CasellaDiTesto 2"/>
          <p:cNvSpPr/>
          <p:nvPr/>
        </p:nvSpPr>
        <p:spPr>
          <a:xfrm>
            <a:off x="8315459" y="607893"/>
            <a:ext cx="3876541" cy="262729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Helvetica Neue"/>
                <a:ea typeface="Helvetica Neue"/>
                <a:cs typeface="Helvetica Neue"/>
                <a:sym typeface="Helvetica Neue"/>
              </a:defRPr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pic>
        <p:nvPicPr>
          <p:cNvPr id="113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650" y="397595"/>
            <a:ext cx="4693330" cy="90031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CasellaDiTesto 4"/>
          <p:cNvSpPr txBox="1"/>
          <p:nvPr/>
        </p:nvSpPr>
        <p:spPr>
          <a:xfrm>
            <a:off x="8390486" y="6276800"/>
            <a:ext cx="372648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Milano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,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 10</a:t>
            </a:r>
            <a:r>
              <a:rPr kumimoji="0" lang="it-IT" sz="2000" b="0" i="0" u="none" strike="noStrike" kern="1200" cap="none" spc="59" normalizeH="0" baseline="34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rPr>
              <a:t>th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 March</a:t>
            </a:r>
            <a:r>
              <a:rPr kumimoji="0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202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Light"/>
                <a:ea typeface="Helvetica Neue Light"/>
                <a:cs typeface="Helvetica Neue Light"/>
                <a:sym typeface="Helvetica Neue Light"/>
              </a:rPr>
              <a:t>1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rPr>
              <a:t>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A446752-1299-4538-8251-39C181840990}"/>
              </a:ext>
            </a:extLst>
          </p:cNvPr>
          <p:cNvSpPr txBox="1"/>
          <p:nvPr/>
        </p:nvSpPr>
        <p:spPr>
          <a:xfrm>
            <a:off x="2263303" y="2452237"/>
            <a:ext cx="949419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200" i="1" dirty="0">
                <a:solidFill>
                  <a:srgbClr val="083361"/>
                </a:solidFill>
              </a:rPr>
              <a:t>DIGITAL LOGISTICS, LE NUOVE TECNOLOGIE E SOLUZIONI PER LA GENERAZIONE 4.0 NEI TRASPORTI, NELLE SPEDIZIONI E NEI MAGAZZINI, ALL'EPOCA DEL PNRR</a:t>
            </a:r>
            <a:endParaRPr lang="en-US" sz="2200" i="1" dirty="0">
              <a:solidFill>
                <a:srgbClr val="083361"/>
              </a:solidFill>
            </a:endParaRPr>
          </a:p>
          <a:p>
            <a:r>
              <a:rPr lang="en-US" sz="2200" i="1" dirty="0">
                <a:solidFill>
                  <a:srgbClr val="083361"/>
                </a:solidFill>
              </a:rPr>
              <a:t>Silvano Maggi, Corporate Business Development Tarros Group </a:t>
            </a:r>
            <a:endParaRPr lang="it-IT" sz="2200" i="1" dirty="0">
              <a:solidFill>
                <a:srgbClr val="083361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6E2B270-8925-4A08-AFBB-42370F385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542" y="363701"/>
            <a:ext cx="1980000" cy="13913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656EF95-1D3F-4AFB-A190-64578E9A0D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1"/>
          <a:stretch/>
        </p:blipFill>
        <p:spPr>
          <a:xfrm>
            <a:off x="94389" y="1813579"/>
            <a:ext cx="5785301" cy="343669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188874F-C56F-4C93-BD1C-FEBC729C4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51571"/>
            <a:ext cx="12192000" cy="70642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E891FAD-C317-4614-91D1-074314D25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9766"/>
            <a:ext cx="11338561" cy="82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740B275-9854-4BDC-BAB6-CEB4C44D7611}"/>
              </a:ext>
            </a:extLst>
          </p:cNvPr>
          <p:cNvSpPr txBox="1"/>
          <p:nvPr/>
        </p:nvSpPr>
        <p:spPr>
          <a:xfrm>
            <a:off x="182880" y="266641"/>
            <a:ext cx="5284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600" b="1" dirty="0">
                <a:solidFill>
                  <a:srgbClr val="083361"/>
                </a:solidFill>
                <a:latin typeface="Helvetica Neue Light"/>
              </a:rPr>
              <a:t>TRUCK AND TRACE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372B4B7-9511-4DE6-A84A-1449782DE579}"/>
              </a:ext>
            </a:extLst>
          </p:cNvPr>
          <p:cNvSpPr/>
          <p:nvPr/>
        </p:nvSpPr>
        <p:spPr>
          <a:xfrm>
            <a:off x="6096000" y="1430621"/>
            <a:ext cx="590918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Esitare e documentare le spedizioni (con campi già precompilati)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Incassare contrassegni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Fotografare DDT ed altri documenti per avere il POD in tempo reale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Inserire in ogni documento la firma digitale direttamente da palmare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Consultare contatti ed anagrafiche clienti/destinazioni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Chiamare direttamente il destinatario al cellulare/fisso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Gestire i bancali della spedizione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Gestire eventuali danni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Comunicare via chat con l’ufficio con messaggi predefiniti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Lanciare il navigatore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Invio in tempo reale di esiti/fotografie/firma/danni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altLang="it-IT" sz="17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Gestione totale dei dispositivi via Web</a:t>
            </a:r>
          </a:p>
        </p:txBody>
      </p:sp>
    </p:spTree>
    <p:extLst>
      <p:ext uri="{BB962C8B-B14F-4D97-AF65-F5344CB8AC3E}">
        <p14:creationId xmlns:p14="http://schemas.microsoft.com/office/powerpoint/2010/main" val="1548503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188874F-C56F-4C93-BD1C-FEBC729C4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1571"/>
            <a:ext cx="12192000" cy="70642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E891FAD-C317-4614-91D1-074314D25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9766"/>
            <a:ext cx="11338561" cy="82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740B275-9854-4BDC-BAB6-CEB4C44D7611}"/>
              </a:ext>
            </a:extLst>
          </p:cNvPr>
          <p:cNvSpPr txBox="1"/>
          <p:nvPr/>
        </p:nvSpPr>
        <p:spPr>
          <a:xfrm>
            <a:off x="182880" y="266641"/>
            <a:ext cx="5284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CONTAINER TRACKING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027FD92-7A50-4E10-9BE1-57476FE7A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94" y="1489228"/>
            <a:ext cx="10684166" cy="41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58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3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pasted-image.pdf">
            <a:extLst>
              <a:ext uri="{FF2B5EF4-FFF2-40B4-BE49-F238E27FC236}">
                <a16:creationId xmlns:a16="http://schemas.microsoft.com/office/drawing/2014/main" id="{C172F9E8-11B7-4E5D-98E5-DC9FCAA72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089" y="6141720"/>
            <a:ext cx="581819" cy="69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-7938" y="6483350"/>
            <a:ext cx="12207875" cy="388144"/>
          </a:xfrm>
          <a:prstGeom prst="rect">
            <a:avLst/>
          </a:prstGeom>
          <a:solidFill>
            <a:srgbClr val="002B6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 pitchFamily="1" charset="0"/>
              <a:ea typeface="MS PGothic" panose="020B0600070205080204" pitchFamily="34" charset="-128"/>
              <a:cs typeface="+mn-cs"/>
              <a:sym typeface="Helvetica Neue Medium" pitchFamily="1" charset="0"/>
            </a:endParaRPr>
          </a:p>
        </p:txBody>
      </p:sp>
      <p:pic>
        <p:nvPicPr>
          <p:cNvPr id="6" name="Immagine 5" descr="Immagine che contiene esterni, edificio, segnale, via&#10;&#10;Descrizione generata automaticamente">
            <a:extLst>
              <a:ext uri="{FF2B5EF4-FFF2-40B4-BE49-F238E27FC236}">
                <a16:creationId xmlns:a16="http://schemas.microsoft.com/office/drawing/2014/main" id="{B22984C5-5692-41EE-9A8C-6E88878332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01"/>
          <a:stretch/>
        </p:blipFill>
        <p:spPr>
          <a:xfrm>
            <a:off x="-3" y="-2"/>
            <a:ext cx="6096000" cy="327935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A26ED6EC-CB62-4B50-BD9C-B69C3B32DA82}"/>
              </a:ext>
            </a:extLst>
          </p:cNvPr>
          <p:cNvSpPr/>
          <p:nvPr/>
        </p:nvSpPr>
        <p:spPr>
          <a:xfrm>
            <a:off x="6417485" y="2832441"/>
            <a:ext cx="51879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Antennas allow detection of RFID seals placed on the container to control access</a:t>
            </a:r>
            <a:endParaRPr kumimoji="0" lang="it-IT" alt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4ED80F3-6B3D-4615-A73B-618A5B40AE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565"/>
          <a:stretch/>
        </p:blipFill>
        <p:spPr>
          <a:xfrm>
            <a:off x="0" y="3279350"/>
            <a:ext cx="6096000" cy="3204000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2755FB25-A887-4241-87E5-1CEA4D61418D}"/>
              </a:ext>
            </a:extLst>
          </p:cNvPr>
          <p:cNvSpPr/>
          <p:nvPr/>
        </p:nvSpPr>
        <p:spPr>
          <a:xfrm>
            <a:off x="6417485" y="3628851"/>
            <a:ext cx="5314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Containers are equipped with an RFID seal that through a numbered sequence allows immediate identification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pic>
        <p:nvPicPr>
          <p:cNvPr id="22" name="Picture 3" descr="pasted-image.pdf">
            <a:extLst>
              <a:ext uri="{FF2B5EF4-FFF2-40B4-BE49-F238E27FC236}">
                <a16:creationId xmlns:a16="http://schemas.microsoft.com/office/drawing/2014/main" id="{A123B929-BF47-47A7-AF81-AFAEF25DE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694" y="6162834"/>
            <a:ext cx="581819" cy="69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FC00C3-E209-4DF6-A501-1C056C722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Antennas allow detection of RFID seals placed on the container</a:t>
            </a:r>
            <a:endParaRPr kumimoji="0" lang="it-IT" altLang="it-IT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it-IT" alt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it-IT" alt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11251E9-5D03-4507-9632-BA0EB37483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274" y="5748345"/>
            <a:ext cx="1604103" cy="63359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8733A40-D2D3-46BD-8264-8C9672AABF0A}"/>
              </a:ext>
            </a:extLst>
          </p:cNvPr>
          <p:cNvSpPr txBox="1"/>
          <p:nvPr/>
        </p:nvSpPr>
        <p:spPr>
          <a:xfrm>
            <a:off x="6417485" y="4625696"/>
            <a:ext cx="5397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The computer system detects the data of the seal applied to the container allowing direct access to the terminal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734768E-AD9C-4B06-A0D5-E0AAC0D1D899}"/>
              </a:ext>
            </a:extLst>
          </p:cNvPr>
          <p:cNvSpPr txBox="1"/>
          <p:nvPr/>
        </p:nvSpPr>
        <p:spPr>
          <a:xfrm>
            <a:off x="6431449" y="1198663"/>
            <a:ext cx="51879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white"/>
                </a:solidFill>
                <a:latin typeface="Helvetica Neue"/>
              </a:rPr>
              <a:t>International Fast e Secure Trade Lane, an End to End solutions able to share, manage anticipating the documents and information flow provided by the different stakeholders using evolved digital Corridor Management Platform.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7F56F64D-7773-48ED-81DB-97654A575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4732" y="323455"/>
            <a:ext cx="1376159" cy="62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21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C97DB04D-A11D-43CD-A1C4-F22567DC7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9766"/>
            <a:ext cx="11338561" cy="828000"/>
          </a:xfrm>
          <a:prstGeom prst="rect">
            <a:avLst/>
          </a:prstGeom>
        </p:spPr>
      </p:pic>
      <p:grpSp>
        <p:nvGrpSpPr>
          <p:cNvPr id="16" name="Gruppo 15"/>
          <p:cNvGrpSpPr/>
          <p:nvPr/>
        </p:nvGrpSpPr>
        <p:grpSpPr>
          <a:xfrm>
            <a:off x="-7938" y="6162834"/>
            <a:ext cx="12207875" cy="708660"/>
            <a:chOff x="-15875" y="12325668"/>
            <a:chExt cx="24415750" cy="1417320"/>
          </a:xfrm>
        </p:grpSpPr>
        <p:sp>
          <p:nvSpPr>
            <p:cNvPr id="17" name="Rectangle 2"/>
            <p:cNvSpPr>
              <a:spLocks noChangeArrowheads="1"/>
            </p:cNvSpPr>
            <p:nvPr/>
          </p:nvSpPr>
          <p:spPr bwMode="auto">
            <a:xfrm>
              <a:off x="-15875" y="12966700"/>
              <a:ext cx="24415750" cy="776288"/>
            </a:xfrm>
            <a:prstGeom prst="rect">
              <a:avLst/>
            </a:prstGeom>
            <a:solidFill>
              <a:srgbClr val="002B6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1pPr>
              <a:lvl2pPr marL="37931725" indent="-37474525"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2pPr>
              <a:lvl3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3pPr>
              <a:lvl4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4pPr>
              <a:lvl5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 pitchFamily="1" charset="0"/>
                <a:ea typeface="MS PGothic" panose="020B0600070205080204" pitchFamily="34" charset="-128"/>
                <a:cs typeface="+mn-cs"/>
                <a:sym typeface="Helvetica Neue Medium" pitchFamily="1" charset="0"/>
              </a:endParaRPr>
            </a:p>
          </p:txBody>
        </p:sp>
        <p:pic>
          <p:nvPicPr>
            <p:cNvPr id="18" name="Picture 3" descr="pasted-image.pd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09389" y="12325668"/>
              <a:ext cx="1163638" cy="139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6F4454-7820-4F99-9659-9172729A925B}"/>
              </a:ext>
            </a:extLst>
          </p:cNvPr>
          <p:cNvSpPr txBox="1"/>
          <p:nvPr/>
        </p:nvSpPr>
        <p:spPr>
          <a:xfrm>
            <a:off x="182880" y="266641"/>
            <a:ext cx="5284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FENIX ADVANTAGES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2DE038-17C2-4B02-8AA1-0460EA1C3E91}"/>
              </a:ext>
            </a:extLst>
          </p:cNvPr>
          <p:cNvSpPr txBox="1"/>
          <p:nvPr/>
        </p:nvSpPr>
        <p:spPr>
          <a:xfrm>
            <a:off x="2455587" y="1578181"/>
            <a:ext cx="771535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Transport time (vessel = truck)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88F9468-7FA7-44D0-B638-E1B61B3E33B6}"/>
              </a:ext>
            </a:extLst>
          </p:cNvPr>
          <p:cNvSpPr txBox="1"/>
          <p:nvPr/>
        </p:nvSpPr>
        <p:spPr>
          <a:xfrm>
            <a:off x="2455586" y="4761931"/>
            <a:ext cx="57740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Decrease</a:t>
            </a: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 of road </a:t>
            </a:r>
            <a:r>
              <a:rPr kumimoji="0" 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traffic</a:t>
            </a:r>
            <a:endParaRPr kumimoji="0" lang="it-IT" sz="4000" b="0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628CED8-5A49-4E0F-B18D-3335CF4932F7}"/>
              </a:ext>
            </a:extLst>
          </p:cNvPr>
          <p:cNvSpPr txBox="1"/>
          <p:nvPr/>
        </p:nvSpPr>
        <p:spPr>
          <a:xfrm>
            <a:off x="2455585" y="2558648"/>
            <a:ext cx="37997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Sustainability</a:t>
            </a:r>
            <a:endParaRPr kumimoji="0" lang="it-IT" sz="4000" b="0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E1BCEA5-22D5-4AE9-B5AE-21AF94D80113}"/>
              </a:ext>
            </a:extLst>
          </p:cNvPr>
          <p:cNvSpPr txBox="1"/>
          <p:nvPr/>
        </p:nvSpPr>
        <p:spPr>
          <a:xfrm>
            <a:off x="2455586" y="3704520"/>
            <a:ext cx="37997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Cost </a:t>
            </a:r>
            <a:r>
              <a:rPr kumimoji="0" 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efficiency</a:t>
            </a:r>
            <a:endParaRPr kumimoji="0" lang="it-IT" sz="4000" b="0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876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3C797853-E9A9-49A3-B017-9B22231A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60801"/>
            <a:ext cx="11340000" cy="829022"/>
          </a:xfrm>
          <a:prstGeom prst="rect">
            <a:avLst/>
          </a:prstGeom>
        </p:spPr>
      </p:pic>
      <p:grpSp>
        <p:nvGrpSpPr>
          <p:cNvPr id="16" name="Gruppo 15"/>
          <p:cNvGrpSpPr/>
          <p:nvPr/>
        </p:nvGrpSpPr>
        <p:grpSpPr>
          <a:xfrm>
            <a:off x="-7938" y="6162834"/>
            <a:ext cx="12207875" cy="708660"/>
            <a:chOff x="-15875" y="12325668"/>
            <a:chExt cx="24415750" cy="1417320"/>
          </a:xfrm>
        </p:grpSpPr>
        <p:sp>
          <p:nvSpPr>
            <p:cNvPr id="17" name="Rectangle 2"/>
            <p:cNvSpPr>
              <a:spLocks noChangeArrowheads="1"/>
            </p:cNvSpPr>
            <p:nvPr/>
          </p:nvSpPr>
          <p:spPr bwMode="auto">
            <a:xfrm>
              <a:off x="-15875" y="12966700"/>
              <a:ext cx="24415750" cy="776288"/>
            </a:xfrm>
            <a:prstGeom prst="rect">
              <a:avLst/>
            </a:prstGeom>
            <a:solidFill>
              <a:srgbClr val="002B6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1pPr>
              <a:lvl2pPr marL="37931725" indent="-37474525"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2pPr>
              <a:lvl3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3pPr>
              <a:lvl4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4pPr>
              <a:lvl5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 pitchFamily="1" charset="0"/>
                <a:ea typeface="MS PGothic" panose="020B0600070205080204" pitchFamily="34" charset="-128"/>
                <a:cs typeface="+mn-cs"/>
                <a:sym typeface="Helvetica Neue Medium" pitchFamily="1" charset="0"/>
              </a:endParaRPr>
            </a:p>
          </p:txBody>
        </p:sp>
        <p:pic>
          <p:nvPicPr>
            <p:cNvPr id="18" name="Picture 3" descr="pasted-image.pd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09389" y="12325668"/>
              <a:ext cx="1163638" cy="139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6EFFE5-E23F-4F7D-A0E1-D3BA5BB9579F}"/>
              </a:ext>
            </a:extLst>
          </p:cNvPr>
          <p:cNvSpPr txBox="1"/>
          <p:nvPr/>
        </p:nvSpPr>
        <p:spPr>
          <a:xfrm>
            <a:off x="171855" y="228212"/>
            <a:ext cx="3935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SUSTAINABILITY</a:t>
            </a:r>
          </a:p>
        </p:txBody>
      </p:sp>
      <p:sp>
        <p:nvSpPr>
          <p:cNvPr id="8" name="CasellaDiTesto 1">
            <a:extLst>
              <a:ext uri="{FF2B5EF4-FFF2-40B4-BE49-F238E27FC236}">
                <a16:creationId xmlns:a16="http://schemas.microsoft.com/office/drawing/2014/main" id="{6F7A628E-605D-4940-A63F-133DCD654CEA}"/>
              </a:ext>
            </a:extLst>
          </p:cNvPr>
          <p:cNvSpPr txBox="1"/>
          <p:nvPr/>
        </p:nvSpPr>
        <p:spPr>
          <a:xfrm>
            <a:off x="2117983" y="3044194"/>
            <a:ext cx="1381230" cy="2462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defTabSz="457200">
              <a:lnSpc>
                <a:spcPct val="70000"/>
              </a:lnSpc>
              <a:tabLst>
                <a:tab pos="6667500" algn="l"/>
                <a:tab pos="8166100" algn="dec"/>
              </a:tabLst>
              <a:defRPr sz="1400">
                <a:solidFill>
                  <a:srgbClr val="003D69"/>
                </a:solidFill>
                <a:latin typeface="Helvetica LT Std Bold Condensed"/>
                <a:ea typeface="Helvetica LT Std Bold Condensed"/>
                <a:cs typeface="Helvetica LT Std Bold Condensed"/>
                <a:sym typeface="Helvetica LT Std Bold Condensed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667500" algn="l"/>
                <a:tab pos="8166100" algn="dec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LT Std Bold Condensed"/>
                <a:sym typeface="Helvetica LT Std Bold Condensed"/>
              </a:rPr>
              <a:t>FULL TRUCK</a:t>
            </a:r>
          </a:p>
        </p:txBody>
      </p:sp>
      <p:sp>
        <p:nvSpPr>
          <p:cNvPr id="10" name="CasellaDiTesto 1">
            <a:extLst>
              <a:ext uri="{FF2B5EF4-FFF2-40B4-BE49-F238E27FC236}">
                <a16:creationId xmlns:a16="http://schemas.microsoft.com/office/drawing/2014/main" id="{BA0C214F-E18C-4DD7-9769-7541C8853138}"/>
              </a:ext>
            </a:extLst>
          </p:cNvPr>
          <p:cNvSpPr txBox="1"/>
          <p:nvPr/>
        </p:nvSpPr>
        <p:spPr>
          <a:xfrm>
            <a:off x="7609818" y="3027376"/>
            <a:ext cx="2544133" cy="2462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defTabSz="457200">
              <a:lnSpc>
                <a:spcPct val="70000"/>
              </a:lnSpc>
              <a:tabLst>
                <a:tab pos="6667500" algn="l"/>
                <a:tab pos="8166100" algn="dec"/>
              </a:tabLst>
              <a:defRPr sz="1400">
                <a:solidFill>
                  <a:srgbClr val="003D69"/>
                </a:solidFill>
                <a:latin typeface="Helvetica LT Std Bold Condensed"/>
                <a:ea typeface="Helvetica LT Std Bold Condensed"/>
                <a:cs typeface="Helvetica LT Std Bold Condensed"/>
                <a:sym typeface="Helvetica LT Std Bold Condensed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667500" algn="l"/>
                <a:tab pos="8166100" algn="dec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LT Std Bold Condensed"/>
                <a:sym typeface="Helvetica LT Std Bold Condensed"/>
              </a:rPr>
              <a:t>MULTIMODAL CONTAINER</a:t>
            </a:r>
          </a:p>
        </p:txBody>
      </p:sp>
      <p:sp>
        <p:nvSpPr>
          <p:cNvPr id="12" name="CasellaDiTesto 1">
            <a:extLst>
              <a:ext uri="{FF2B5EF4-FFF2-40B4-BE49-F238E27FC236}">
                <a16:creationId xmlns:a16="http://schemas.microsoft.com/office/drawing/2014/main" id="{4A7DAAD3-D696-43D2-B969-BC38CB6791D7}"/>
              </a:ext>
            </a:extLst>
          </p:cNvPr>
          <p:cNvSpPr txBox="1"/>
          <p:nvPr/>
        </p:nvSpPr>
        <p:spPr>
          <a:xfrm>
            <a:off x="1761415" y="4791577"/>
            <a:ext cx="2094365" cy="1078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24900" algn="l"/>
                <a:tab pos="10706100" algn="dec"/>
              </a:tabLst>
              <a:defRPr sz="2000">
                <a:solidFill>
                  <a:srgbClr val="003D69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C</a:t>
            </a:r>
            <a:r>
              <a:rPr kumimoji="0" sz="2800" b="1" i="0" u="none" strike="noStrike" kern="1200" cap="none" spc="39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O</a:t>
            </a:r>
            <a:r>
              <a:rPr kumimoji="0" sz="2800" b="1" i="0" u="none" strike="noStrike" kern="1200" cap="none" spc="59" normalizeH="0" baseline="3400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2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e </a:t>
            </a:r>
            <a:r>
              <a: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2.062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 k</a:t>
            </a:r>
            <a:r>
              <a:rPr kumimoji="0" sz="2800" b="1" i="0" u="none" strike="noStrike" kern="1200" cap="none" spc="98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g</a:t>
            </a:r>
            <a:r>
              <a:rPr kumimoji="0" sz="2800" b="1" i="0" u="none" strike="noStrike" kern="1200" cap="none" spc="0" normalizeH="0" baseline="64499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*</a:t>
            </a:r>
          </a:p>
        </p:txBody>
      </p:sp>
      <p:sp>
        <p:nvSpPr>
          <p:cNvPr id="13" name="CasellaDiTesto 1">
            <a:extLst>
              <a:ext uri="{FF2B5EF4-FFF2-40B4-BE49-F238E27FC236}">
                <a16:creationId xmlns:a16="http://schemas.microsoft.com/office/drawing/2014/main" id="{DA3CE4CE-F87E-4CC1-BF84-4619B08E8661}"/>
              </a:ext>
            </a:extLst>
          </p:cNvPr>
          <p:cNvSpPr txBox="1"/>
          <p:nvPr/>
        </p:nvSpPr>
        <p:spPr>
          <a:xfrm>
            <a:off x="7854185" y="4795799"/>
            <a:ext cx="2094365" cy="1078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24900" algn="l"/>
                <a:tab pos="10706100" algn="dec"/>
              </a:tabLst>
              <a:defRPr sz="2000">
                <a:solidFill>
                  <a:srgbClr val="003D69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C</a:t>
            </a:r>
            <a:r>
              <a:rPr kumimoji="0" sz="2800" b="1" i="0" u="none" strike="noStrike" kern="1200" cap="none" spc="39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O</a:t>
            </a:r>
            <a:r>
              <a:rPr kumimoji="0" sz="2800" b="1" i="0" u="none" strike="noStrike" kern="1200" cap="none" spc="59" normalizeH="0" baseline="3400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2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e </a:t>
            </a:r>
            <a:r>
              <a: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912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 k</a:t>
            </a:r>
            <a:r>
              <a:rPr kumimoji="0" sz="2800" b="1" i="0" u="none" strike="noStrike" kern="1200" cap="none" spc="98" normalizeH="0" baseline="0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g</a:t>
            </a:r>
            <a:r>
              <a:rPr kumimoji="0" sz="2800" b="1" i="0" u="none" strike="noStrike" kern="1200" cap="none" spc="0" normalizeH="0" baseline="64499" noProof="0" dirty="0">
                <a:ln>
                  <a:noFill/>
                </a:ln>
                <a:solidFill>
                  <a:srgbClr val="003D69"/>
                </a:solidFill>
                <a:effectLst/>
                <a:uLnTx/>
                <a:uFillTx/>
                <a:latin typeface="Helvetica Neue LT Std 77 Bold Condensed"/>
                <a:sym typeface="Helvetica Neue LT Std 77 Bold Condensed"/>
              </a:rPr>
              <a:t>*</a:t>
            </a:r>
          </a:p>
        </p:txBody>
      </p:sp>
      <p:pic>
        <p:nvPicPr>
          <p:cNvPr id="15" name="Immagine" descr="Immagine">
            <a:extLst>
              <a:ext uri="{FF2B5EF4-FFF2-40B4-BE49-F238E27FC236}">
                <a16:creationId xmlns:a16="http://schemas.microsoft.com/office/drawing/2014/main" id="{3905D305-B841-409A-AF06-7C40A9850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717" y="3429000"/>
            <a:ext cx="3035762" cy="1224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magine" descr="Immagine">
            <a:extLst>
              <a:ext uri="{FF2B5EF4-FFF2-40B4-BE49-F238E27FC236}">
                <a16:creationId xmlns:a16="http://schemas.microsoft.com/office/drawing/2014/main" id="{0A059FA0-10B1-4864-976B-A6A610CF9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9273" y="3475078"/>
            <a:ext cx="5265225" cy="1164175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CasellaDiTesto 1">
            <a:extLst>
              <a:ext uri="{FF2B5EF4-FFF2-40B4-BE49-F238E27FC236}">
                <a16:creationId xmlns:a16="http://schemas.microsoft.com/office/drawing/2014/main" id="{0DEB4CCB-6380-4FD8-BF1F-4A96913C1E01}"/>
              </a:ext>
            </a:extLst>
          </p:cNvPr>
          <p:cNvSpPr txBox="1"/>
          <p:nvPr/>
        </p:nvSpPr>
        <p:spPr>
          <a:xfrm>
            <a:off x="1161724" y="1634245"/>
            <a:ext cx="9285939" cy="569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667500" algn="l"/>
                <a:tab pos="8166100" algn="dec"/>
              </a:tabLst>
              <a:defRPr sz="2000">
                <a:solidFill>
                  <a:srgbClr val="FFC000"/>
                </a:solidFill>
                <a:latin typeface="Helvetica LT Std Bold Condensed"/>
                <a:ea typeface="Helvetica LT Std Bold Condensed"/>
                <a:cs typeface="Helvetica LT Std Bold Condensed"/>
                <a:sym typeface="Helvetica LT Std Bold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Bold Condensed"/>
                <a:sym typeface="Helvetica LT Std Bold Condensed"/>
              </a:rPr>
              <a:t>OUR FOOTPRINT VS OTHERS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Bold Condensed"/>
                <a:sym typeface="Helvetica LT Std Bold Condensed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"/>
                <a:ea typeface="Helvetica LT Std Condensed"/>
                <a:cs typeface="Helvetica LT Std Condensed"/>
                <a:sym typeface="Helvetica LT Std Condensed"/>
              </a:rPr>
              <a:t>2.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"/>
                <a:ea typeface="Helvetica LT Std Condensed"/>
                <a:cs typeface="Helvetica LT Std Condensed"/>
                <a:sym typeface="Helvetica LT Std Condensed"/>
              </a:rPr>
              <a:t>5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"/>
                <a:ea typeface="Helvetica LT Std Condensed"/>
                <a:cs typeface="Helvetica LT Std Condensed"/>
                <a:sym typeface="Helvetica LT Std Condensed"/>
              </a:rPr>
              <a:t>00 KM X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"/>
                <a:ea typeface="Helvetica LT Std Condensed"/>
                <a:cs typeface="Helvetica LT Std Condensed"/>
                <a:sym typeface="Helvetica LT Std Condensed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"/>
                <a:ea typeface="Helvetica LT Std Condensed"/>
                <a:cs typeface="Helvetica LT Std Condensed"/>
                <a:sym typeface="Helvetica LT Std Condensed"/>
              </a:rPr>
              <a:t>25 TONS  OF GOODS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Bold Condensed"/>
                <a:sym typeface="Helvetica LT Std Bold Condensed"/>
              </a:rPr>
              <a:t> 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LT Std Bold Condensed"/>
              <a:sym typeface="Helvetica LT Std Bold Condensed"/>
            </a:endParaRPr>
          </a:p>
          <a:p>
            <a:pPr marL="0" marR="0" lvl="0" indent="0" algn="ctr" defTabSz="4572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667500" algn="l"/>
                <a:tab pos="8166100" algn="dec"/>
              </a:tabLst>
              <a:defRPr sz="2000">
                <a:solidFill>
                  <a:srgbClr val="FFC000"/>
                </a:solidFill>
                <a:latin typeface="Helvetica LT Std Bold Condensed"/>
                <a:ea typeface="Helvetica LT Std Bold Condensed"/>
                <a:cs typeface="Helvetica LT Std Bold Condensed"/>
                <a:sym typeface="Helvetica LT Std Bold Condensed"/>
              </a:defRPr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 Oblique"/>
                <a:ea typeface="Helvetica LT Std Condensed Oblique"/>
                <a:cs typeface="Helvetica LT Std Condensed Oblique"/>
                <a:sym typeface="Helvetica LT Std Condensed Oblique"/>
              </a:rPr>
              <a:t>(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 Oblique"/>
                <a:ea typeface="Helvetica LT Std Condensed Oblique"/>
                <a:cs typeface="Helvetica LT Std Condensed Oblique"/>
                <a:sym typeface="Helvetica LT Std Condensed Oblique"/>
              </a:rPr>
              <a:t>i.e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 Oblique"/>
                <a:ea typeface="Helvetica LT Std Condensed Oblique"/>
                <a:cs typeface="Helvetica LT Std Condensed Oblique"/>
                <a:sym typeface="Helvetica LT Std Condensed Oblique"/>
              </a:rPr>
              <a:t>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 Oblique"/>
                <a:ea typeface="Helvetica LT Std Condensed Oblique"/>
                <a:cs typeface="Helvetica LT Std Condensed Oblique"/>
                <a:sym typeface="Helvetica LT Std Condensed Oblique"/>
              </a:rPr>
              <a:t>Milan to Casablanca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LT Std Condensed Oblique"/>
                <a:ea typeface="Helvetica LT Std Condensed Oblique"/>
                <a:cs typeface="Helvetica LT Std Condensed Oblique"/>
                <a:sym typeface="Helvetica LT Std Condensed Oblique"/>
              </a:rPr>
              <a:t>)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17D8886-F09E-413F-B2E4-5CB7E9EBF1B0}"/>
              </a:ext>
            </a:extLst>
          </p:cNvPr>
          <p:cNvSpPr/>
          <p:nvPr/>
        </p:nvSpPr>
        <p:spPr>
          <a:xfrm>
            <a:off x="1290717" y="3995225"/>
            <a:ext cx="650625" cy="23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553A3E-84C3-401E-8E0F-E14216C83FF3}"/>
              </a:ext>
            </a:extLst>
          </p:cNvPr>
          <p:cNvSpPr txBox="1"/>
          <p:nvPr/>
        </p:nvSpPr>
        <p:spPr>
          <a:xfrm>
            <a:off x="1292994" y="4024253"/>
            <a:ext cx="952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MILAN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9DC6F1E5-E4FD-4392-9687-2B3B8DD19055}"/>
              </a:ext>
            </a:extLst>
          </p:cNvPr>
          <p:cNvSpPr/>
          <p:nvPr/>
        </p:nvSpPr>
        <p:spPr>
          <a:xfrm>
            <a:off x="3562476" y="4034438"/>
            <a:ext cx="682947" cy="23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E1841F2-23A7-4F3A-81CD-661447EA8416}"/>
              </a:ext>
            </a:extLst>
          </p:cNvPr>
          <p:cNvSpPr/>
          <p:nvPr/>
        </p:nvSpPr>
        <p:spPr>
          <a:xfrm>
            <a:off x="6126956" y="4031448"/>
            <a:ext cx="682947" cy="23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7C0383C-46BC-4C7A-AE01-C3B7ED8854EF}"/>
              </a:ext>
            </a:extLst>
          </p:cNvPr>
          <p:cNvSpPr/>
          <p:nvPr/>
        </p:nvSpPr>
        <p:spPr>
          <a:xfrm>
            <a:off x="10643072" y="4044151"/>
            <a:ext cx="682947" cy="23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81CFE0F4-285D-4D53-BFF6-0FE89F567E35}"/>
              </a:ext>
            </a:extLst>
          </p:cNvPr>
          <p:cNvSpPr txBox="1"/>
          <p:nvPr/>
        </p:nvSpPr>
        <p:spPr>
          <a:xfrm>
            <a:off x="6202410" y="4048242"/>
            <a:ext cx="952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MILAN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7A40228-31EF-4D76-BC13-C21BA05A53E3}"/>
              </a:ext>
            </a:extLst>
          </p:cNvPr>
          <p:cNvSpPr txBox="1"/>
          <p:nvPr/>
        </p:nvSpPr>
        <p:spPr>
          <a:xfrm>
            <a:off x="10447663" y="4057165"/>
            <a:ext cx="133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CASABLANCA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AC8782B-0BDE-4BEE-AC11-5CE8284A9D3C}"/>
              </a:ext>
            </a:extLst>
          </p:cNvPr>
          <p:cNvSpPr txBox="1"/>
          <p:nvPr/>
        </p:nvSpPr>
        <p:spPr>
          <a:xfrm>
            <a:off x="3188042" y="4009837"/>
            <a:ext cx="133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CASABLANCA</a:t>
            </a:r>
          </a:p>
        </p:txBody>
      </p:sp>
      <p:pic>
        <p:nvPicPr>
          <p:cNvPr id="28" name="Immagine" descr="Immagine">
            <a:extLst>
              <a:ext uri="{FF2B5EF4-FFF2-40B4-BE49-F238E27FC236}">
                <a16:creationId xmlns:a16="http://schemas.microsoft.com/office/drawing/2014/main" id="{8DD2D394-6179-4316-BCA9-B400DA888E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6609" y="5910186"/>
            <a:ext cx="1561569" cy="56562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0AC3868-2238-4A06-B4D8-93245A1B1586}"/>
              </a:ext>
            </a:extLst>
          </p:cNvPr>
          <p:cNvSpPr txBox="1"/>
          <p:nvPr/>
        </p:nvSpPr>
        <p:spPr>
          <a:xfrm>
            <a:off x="4490683" y="4881809"/>
            <a:ext cx="3035762" cy="707886"/>
          </a:xfrm>
          <a:prstGeom prst="rect">
            <a:avLst/>
          </a:prstGeom>
          <a:solidFill>
            <a:srgbClr val="FFB81C"/>
          </a:solidFill>
          <a:ln>
            <a:solidFill>
              <a:srgbClr val="FFB81C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1" i="0" u="none" strike="noStrike" kern="1200" cap="none" spc="0" normalizeH="0" baseline="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- 55% CO</a:t>
            </a:r>
            <a:r>
              <a:rPr kumimoji="0" lang="it-IT" sz="4000" b="1" i="0" u="none" strike="noStrike" kern="1200" cap="none" spc="59" normalizeH="0" baseline="34000" noProof="0" dirty="0">
                <a:ln>
                  <a:noFill/>
                </a:ln>
                <a:solidFill>
                  <a:srgbClr val="08336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it-IT" sz="4000" b="1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0451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-7938" y="0"/>
            <a:ext cx="12207875" cy="6871494"/>
          </a:xfrm>
          <a:prstGeom prst="rect">
            <a:avLst/>
          </a:prstGeom>
          <a:solidFill>
            <a:srgbClr val="002B6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 pitchFamily="1" charset="0"/>
              <a:ea typeface="MS PGothic" panose="020B0600070205080204" pitchFamily="34" charset="-128"/>
              <a:cs typeface="+mn-cs"/>
              <a:sym typeface="Helvetica Neue Medium" pitchFamily="1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-1" y="3323946"/>
            <a:ext cx="12199937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800" b="0" i="1" u="none" strike="noStrike" kern="1200" cap="none" spc="0" normalizeH="0" baseline="0" noProof="0" dirty="0">
                <a:ln>
                  <a:noFill/>
                </a:ln>
                <a:solidFill>
                  <a:srgbClr val="F7B016"/>
                </a:solidFill>
                <a:effectLst/>
                <a:uLnTx/>
                <a:uFillTx/>
                <a:latin typeface="Helvetica Neue" pitchFamily="1" charset="0"/>
                <a:ea typeface="MS PGothic" panose="020B0600070205080204" pitchFamily="34" charset="-128"/>
                <a:cs typeface="+mn-cs"/>
                <a:sym typeface="Helvetica Neue" pitchFamily="1" charset="0"/>
              </a:rPr>
              <a:t>Thanks for </a:t>
            </a:r>
            <a:r>
              <a:rPr kumimoji="0" lang="it-IT" altLang="it-IT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F7B016"/>
                </a:solidFill>
                <a:effectLst/>
                <a:uLnTx/>
                <a:uFillTx/>
                <a:latin typeface="Helvetica Neue" pitchFamily="1" charset="0"/>
                <a:ea typeface="MS PGothic" panose="020B0600070205080204" pitchFamily="34" charset="-128"/>
                <a:cs typeface="+mn-cs"/>
                <a:sym typeface="Helvetica Neue" pitchFamily="1" charset="0"/>
              </a:rPr>
              <a:t>your</a:t>
            </a:r>
            <a:r>
              <a:rPr kumimoji="0" lang="it-IT" altLang="it-IT" sz="2800" b="0" i="1" u="none" strike="noStrike" kern="1200" cap="none" spc="0" normalizeH="0" baseline="0" noProof="0" dirty="0">
                <a:ln>
                  <a:noFill/>
                </a:ln>
                <a:solidFill>
                  <a:srgbClr val="F7B016"/>
                </a:solidFill>
                <a:effectLst/>
                <a:uLnTx/>
                <a:uFillTx/>
                <a:latin typeface="Helvetica Neue" pitchFamily="1" charset="0"/>
                <a:ea typeface="MS PGothic" panose="020B0600070205080204" pitchFamily="34" charset="-128"/>
                <a:cs typeface="+mn-cs"/>
                <a:sym typeface="Helvetica Neue" pitchFamily="1" charset="0"/>
              </a:rPr>
              <a:t> </a:t>
            </a:r>
            <a:r>
              <a:rPr kumimoji="0" lang="it-IT" altLang="it-IT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F7B016"/>
                </a:solidFill>
                <a:effectLst/>
                <a:uLnTx/>
                <a:uFillTx/>
                <a:latin typeface="Helvetica Neue" pitchFamily="1" charset="0"/>
                <a:ea typeface="MS PGothic" panose="020B0600070205080204" pitchFamily="34" charset="-128"/>
                <a:cs typeface="+mn-cs"/>
                <a:sym typeface="Helvetica Neue" pitchFamily="1" charset="0"/>
              </a:rPr>
              <a:t>attention</a:t>
            </a:r>
            <a:r>
              <a:rPr kumimoji="0" lang="it-IT" altLang="it-IT" sz="2800" b="0" i="1" u="none" strike="noStrike" kern="1200" cap="none" spc="0" normalizeH="0" baseline="0" noProof="0" dirty="0">
                <a:ln>
                  <a:noFill/>
                </a:ln>
                <a:solidFill>
                  <a:srgbClr val="F7B016"/>
                </a:solidFill>
                <a:effectLst/>
                <a:uLnTx/>
                <a:uFillTx/>
                <a:latin typeface="Helvetica Neue" pitchFamily="1" charset="0"/>
                <a:ea typeface="MS PGothic" panose="020B0600070205080204" pitchFamily="34" charset="-128"/>
                <a:cs typeface="+mn-cs"/>
                <a:sym typeface="Helvetica Neue" pitchFamily="1" charset="0"/>
              </a:rPr>
              <a:t> </a:t>
            </a:r>
          </a:p>
        </p:txBody>
      </p:sp>
      <p:pic>
        <p:nvPicPr>
          <p:cNvPr id="79878" name="Rosa dei venti_RGB.png" descr="/Volumes/vl/LAVORI/TARROS/Rosa dei venti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294" y="1993523"/>
            <a:ext cx="8874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36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ttangolo 1"/>
          <p:cNvSpPr txBox="1"/>
          <p:nvPr/>
        </p:nvSpPr>
        <p:spPr>
          <a:xfrm>
            <a:off x="551684" y="2055414"/>
            <a:ext cx="11087839" cy="2307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2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2B60"/>
                </a:solidFill>
                <a:latin typeface="Helvetica Neue LT Std 57 Condensed"/>
                <a:ea typeface="Helvetica Neue LT Std 57 Condensed"/>
                <a:cs typeface="Helvetica Neue LT Std 57 Condensed"/>
                <a:sym typeface="Helvetica Neue LT Std 57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ea typeface="Helvetica Neue LT Std 77 Bold Condensed"/>
                <a:cs typeface="Helvetica Neue LT Std 77 Bold Condensed"/>
                <a:sym typeface="Helvetica Neue LT Std 77 Bold Condensed"/>
              </a:rPr>
              <a:t>Since 1828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ea typeface="Helvetica Neue LT Std 87 Heavy Condensed"/>
                <a:cs typeface="Helvetica Neue LT Std 87 Heavy Condensed"/>
                <a:sym typeface="Helvetica Neue LT Std 87 Heavy Condensed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ea typeface="Helvetica Neue LT Std 47 Light Condensed"/>
                <a:cs typeface="Helvetica Neue LT Std 47 Light Condensed"/>
                <a:sym typeface="Helvetica Neue LT Std 47 Light Condensed"/>
              </a:rPr>
              <a:t>we supply containerized and non-containerized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3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C000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 Neue Light"/>
                <a:sym typeface="Helvetica Neue Bold Condensed"/>
              </a:rPr>
              <a:t> </a:t>
            </a: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Helvetica Neue LT Std 87 Heavy Condensed"/>
                <a:cs typeface="Helvetica Neue LT Std 87 Heavy Condensed"/>
                <a:sym typeface="Helvetica Neue LT Std 87 Heavy Condensed"/>
              </a:rPr>
              <a:t>DOOR TO DOOR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srgbClr val="FFB81C"/>
              </a:solidFill>
              <a:effectLst/>
              <a:uLnTx/>
              <a:uFillTx/>
              <a:latin typeface="Helvetica Neue Light"/>
              <a:ea typeface="Helvetica Neue"/>
              <a:cs typeface="Helvetica Neue"/>
              <a:sym typeface="Helvetica Neue"/>
            </a:endParaRP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2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2B60"/>
                </a:solidFill>
                <a:latin typeface="Helvetica Neue LT Std 47 Light Condensed"/>
                <a:ea typeface="Helvetica Neue LT Std 47 Light Condensed"/>
                <a:cs typeface="Helvetica Neue LT Std 47 Light Condensed"/>
                <a:sym typeface="Helvetica Neue LT Std 47 Light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47 Light Condensed"/>
              </a:rPr>
              <a:t>Transport solutions in the Mediterranean Sea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2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2B60"/>
                </a:solidFill>
                <a:latin typeface="Helvetica Neue LT Std 47 Light Condensed"/>
                <a:ea typeface="Helvetica Neue LT Std 47 Light Condensed"/>
                <a:cs typeface="Helvetica Neue LT Std 47 Light Condensed"/>
                <a:sym typeface="Helvetica Neue LT Std 47 Light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47 Light Condensed"/>
              </a:rPr>
              <a:t>Through a fully controlled logistic chain</a:t>
            </a:r>
          </a:p>
        </p:txBody>
      </p:sp>
      <p:sp>
        <p:nvSpPr>
          <p:cNvPr id="117" name="Rectangle 2"/>
          <p:cNvSpPr/>
          <p:nvPr/>
        </p:nvSpPr>
        <p:spPr>
          <a:xfrm>
            <a:off x="0" y="6471537"/>
            <a:ext cx="12192001" cy="386464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118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4694" y="6063650"/>
            <a:ext cx="581820" cy="6992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Immagine 23" descr="Immagin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1911" y="383155"/>
            <a:ext cx="864001" cy="86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magine 24" descr="Immagin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115" y="293950"/>
            <a:ext cx="2122392" cy="104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Immagine 25" descr="Immagin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089" y="202046"/>
            <a:ext cx="864000" cy="864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magine 26" descr="Immagin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1281" y="194933"/>
            <a:ext cx="864001" cy="86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mmagine 27" descr="Immagin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245425" y="196733"/>
            <a:ext cx="864001" cy="864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Immagine 28" descr="Immagin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25717" y="225641"/>
            <a:ext cx="864001" cy="864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Connettore 1 29"/>
          <p:cNvSpPr/>
          <p:nvPr/>
        </p:nvSpPr>
        <p:spPr>
          <a:xfrm>
            <a:off x="613532" y="1191413"/>
            <a:ext cx="4170135" cy="1589"/>
          </a:xfrm>
          <a:prstGeom prst="line">
            <a:avLst/>
          </a:prstGeom>
          <a:ln w="63500" cap="rnd">
            <a:solidFill>
              <a:srgbClr val="062C60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6" name="Connettore 1 30"/>
          <p:cNvSpPr/>
          <p:nvPr/>
        </p:nvSpPr>
        <p:spPr>
          <a:xfrm>
            <a:off x="7264400" y="1193001"/>
            <a:ext cx="4220938" cy="1588"/>
          </a:xfrm>
          <a:prstGeom prst="line">
            <a:avLst/>
          </a:prstGeom>
          <a:ln w="63500" cap="rnd">
            <a:solidFill>
              <a:srgbClr val="062C60"/>
            </a:solidFill>
            <a:miter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7" name="Immagine 31" descr="Immagin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177" y="383155"/>
            <a:ext cx="864001" cy="864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DE95FF6-DECF-4554-BC19-0D8D16B04607}"/>
              </a:ext>
            </a:extLst>
          </p:cNvPr>
          <p:cNvSpPr txBox="1"/>
          <p:nvPr/>
        </p:nvSpPr>
        <p:spPr>
          <a:xfrm>
            <a:off x="3046431" y="4121935"/>
            <a:ext cx="6098344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00">
                <a:solidFill>
                  <a:srgbClr val="F7B01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kumimoji="0" lang="it-IT" sz="6000" b="1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ea typeface="Helvetica Neue"/>
                <a:cs typeface="Helvetica Neue"/>
                <a:sym typeface="Helvetica Neue"/>
              </a:rPr>
              <a:t>193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B81C"/>
                </a:solidFill>
                <a:effectLst/>
                <a:uLnTx/>
                <a:uFillTx/>
                <a:latin typeface="Helvetica Neue Light"/>
                <a:sym typeface="Helvetica Neue Ligh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rgbClr val="002B6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ight"/>
              </a:rPr>
              <a:t>YEARS EXPERIENCE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magine" descr="Immagine"/>
          <p:cNvPicPr>
            <a:picLocks noChangeAspect="1"/>
          </p:cNvPicPr>
          <p:nvPr/>
        </p:nvPicPr>
        <p:blipFill>
          <a:blip r:embed="rId2"/>
          <a:srcRect t="34032" b="13183"/>
          <a:stretch>
            <a:fillRect/>
          </a:stretch>
        </p:blipFill>
        <p:spPr>
          <a:xfrm>
            <a:off x="-6035" y="2284260"/>
            <a:ext cx="12204070" cy="4581830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CasellaDiTesto 1"/>
          <p:cNvSpPr txBox="1"/>
          <p:nvPr/>
        </p:nvSpPr>
        <p:spPr>
          <a:xfrm>
            <a:off x="5653645" y="334295"/>
            <a:ext cx="6084877" cy="3083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1956 - Malcolm McLean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lang="en-US" sz="2700" b="1" i="1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“The box that changed the world”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endParaRPr kumimoji="0" lang="it-IT" sz="2700" b="1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sym typeface="Helvetica Neue LT Std 77 Bold Condensed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1967 </a:t>
            </a: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- </a:t>
            </a:r>
            <a:r>
              <a:rPr kumimoji="0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Tarros launched its first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container ship, </a:t>
            </a:r>
            <a:r>
              <a:rPr kumimoji="0" sz="2700" b="1" i="1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VENTO DEL GOLFO</a:t>
            </a:r>
            <a:endParaRPr kumimoji="0" lang="it-IT" sz="2700" b="1" i="1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sym typeface="Helvetica Neue LT Std 77 Bold Condensed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endParaRPr kumimoji="0" lang="it-IT" sz="2700" b="1" i="1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sym typeface="Helvetica Neue LT Std 77 Bold Condensed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82800" algn="l"/>
                <a:tab pos="2552700" algn="dec"/>
              </a:tabLst>
              <a:defRPr sz="2700">
                <a:solidFill>
                  <a:srgbClr val="003D6B"/>
                </a:solidFill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Today - We are </a:t>
            </a:r>
            <a:r>
              <a:rPr kumimoji="0" lang="it-IT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proud</a:t>
            </a: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 to use the </a:t>
            </a:r>
            <a:r>
              <a:rPr kumimoji="0" lang="it-IT" sz="2700" b="1" i="0" u="none" strike="noStrike" kern="1200" cap="none" spc="0" normalizeH="0" baseline="0" noProof="0" dirty="0" err="1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most</a:t>
            </a:r>
            <a:r>
              <a:rPr kumimoji="0" lang="it-IT" sz="2700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Helvetica Neue Light"/>
                <a:sym typeface="Helvetica Neue LT Std 77 Bold Condensed"/>
              </a:rPr>
              <a:t> efficient way of shipping</a:t>
            </a:r>
            <a:endParaRPr kumimoji="0" sz="2700" b="1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sym typeface="Helvetica Neue LT Std 77 Bold Condensed"/>
            </a:endParaRPr>
          </a:p>
        </p:txBody>
      </p:sp>
      <p:sp>
        <p:nvSpPr>
          <p:cNvPr id="204" name="CasellaDiTesto 1"/>
          <p:cNvSpPr txBox="1"/>
          <p:nvPr/>
        </p:nvSpPr>
        <p:spPr>
          <a:xfrm>
            <a:off x="453478" y="410495"/>
            <a:ext cx="4375990" cy="11372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70000"/>
              </a:lnSpc>
              <a:defRPr sz="4200">
                <a:solidFill>
                  <a:srgbClr val="003D6B"/>
                </a:solidFill>
                <a:latin typeface="Helvetica Neue LT Std 87 Heavy Condensed"/>
                <a:ea typeface="Helvetica Neue LT Std 87 Heavy Condensed"/>
                <a:cs typeface="Helvetica Neue LT Std 87 Heavy Condensed"/>
                <a:sym typeface="Helvetica Neue LT Std 87 Heavy Condensed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4800" b="1" i="0" u="none" strike="noStrike" kern="1200" cap="none" spc="0" normalizeH="0" baseline="0" noProof="0" dirty="0">
                <a:ln>
                  <a:noFill/>
                </a:ln>
                <a:solidFill>
                  <a:srgbClr val="003D6B"/>
                </a:solidFill>
                <a:effectLst/>
                <a:uLnTx/>
                <a:uFillTx/>
                <a:latin typeface="Helvetica Neue Light"/>
                <a:sym typeface="Helvetica Neue LT Std 87 Heavy Condensed"/>
              </a:rPr>
              <a:t>OUR FIRST VESSEL</a:t>
            </a:r>
          </a:p>
        </p:txBody>
      </p:sp>
      <p:sp>
        <p:nvSpPr>
          <p:cNvPr id="205" name="Rectangle 2"/>
          <p:cNvSpPr/>
          <p:nvPr/>
        </p:nvSpPr>
        <p:spPr>
          <a:xfrm>
            <a:off x="0" y="6471537"/>
            <a:ext cx="12192001" cy="386464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206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694" y="6063650"/>
            <a:ext cx="581820" cy="6992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559" y="-177871"/>
            <a:ext cx="12290560" cy="6908942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CasellaDiTesto 6"/>
          <p:cNvSpPr txBox="1"/>
          <p:nvPr/>
        </p:nvSpPr>
        <p:spPr>
          <a:xfrm>
            <a:off x="1834673" y="1671739"/>
            <a:ext cx="9728111" cy="2134414"/>
          </a:xfrm>
          <a:prstGeom prst="rect">
            <a:avLst/>
          </a:prstGeom>
          <a:ln w="12700">
            <a:miter lim="400000"/>
          </a:ln>
          <a:effectLst>
            <a:outerShdw blurRad="76200" dist="89091" dir="2700000" rotWithShape="0">
              <a:srgbClr val="000000">
                <a:alpha val="54455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F7B016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7200" b="0" i="0" u="none" strike="noStrike" kern="1200" cap="none" spc="0" normalizeH="0" baseline="0" noProof="0" dirty="0">
                <a:ln>
                  <a:noFill/>
                </a:ln>
                <a:solidFill>
                  <a:srgbClr val="F7B016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 Neue LT Std 77 Bold Condensed"/>
                <a:sym typeface="Helvetica Neue LT Std 77 Bold Condensed"/>
              </a:rPr>
              <a:t>We connect</a:t>
            </a:r>
          </a:p>
          <a:p>
            <a:pPr marL="0" marR="0" lvl="0" indent="0" algn="r" defTabSz="914400" rtl="0" eaLnBrk="1" fontAlgn="auto" latinLnBrk="0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 Neue LT Std 77 Bold Condensed"/>
                <a:sym typeface="Helvetica Neue LT Std 77 Bold Condensed"/>
              </a:rPr>
              <a:t>Mediterranean people</a:t>
            </a:r>
          </a:p>
          <a:p>
            <a:pPr marL="0" marR="0" lvl="0" indent="0" algn="r" defTabSz="914400" rtl="0" eaLnBrk="1" fontAlgn="auto" latinLnBrk="0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Helvetica Neue LT Std 77 Bold Condensed"/>
                <a:ea typeface="Helvetica Neue LT Std 77 Bold Condensed"/>
                <a:cs typeface="Helvetica Neue LT Std 77 Bold Condensed"/>
                <a:sym typeface="Helvetica Neue LT Std 77 Bold Condensed"/>
              </a:defRPr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 Neue LT Std 77 Bold Condensed"/>
                <a:sym typeface="Helvetica Neue LT Std 77 Bold Condensed"/>
              </a:rPr>
              <a:t>A strategic area with over 450 million people </a:t>
            </a:r>
          </a:p>
        </p:txBody>
      </p:sp>
      <p:sp>
        <p:nvSpPr>
          <p:cNvPr id="144" name="Rectangle 2"/>
          <p:cNvSpPr/>
          <p:nvPr/>
        </p:nvSpPr>
        <p:spPr>
          <a:xfrm>
            <a:off x="-98558" y="6471537"/>
            <a:ext cx="12290560" cy="386464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145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694" y="6063650"/>
            <a:ext cx="581820" cy="6992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magine" descr="Immagin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5024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78F514B-F78D-4414-B75E-B0C0267840D7}"/>
              </a:ext>
            </a:extLst>
          </p:cNvPr>
          <p:cNvSpPr/>
          <p:nvPr/>
        </p:nvSpPr>
        <p:spPr>
          <a:xfrm>
            <a:off x="0" y="6471537"/>
            <a:ext cx="12192001" cy="386464"/>
          </a:xfrm>
          <a:prstGeom prst="rect">
            <a:avLst/>
          </a:prstGeom>
          <a:solidFill>
            <a:srgbClr val="002B60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7" name="Picture 3" descr="Picture 3">
            <a:extLst>
              <a:ext uri="{FF2B5EF4-FFF2-40B4-BE49-F238E27FC236}">
                <a16:creationId xmlns:a16="http://schemas.microsoft.com/office/drawing/2014/main" id="{38A27E36-BA37-435B-A6CD-45536CAED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694" y="6063650"/>
            <a:ext cx="581820" cy="6992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tangolo 29"/>
          <p:cNvSpPr/>
          <p:nvPr/>
        </p:nvSpPr>
        <p:spPr>
          <a:xfrm>
            <a:off x="-7938" y="0"/>
            <a:ext cx="12199938" cy="6483350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71E3C641-2DB1-477D-AF83-E08A0BD2EEEC}"/>
              </a:ext>
            </a:extLst>
          </p:cNvPr>
          <p:cNvSpPr/>
          <p:nvPr/>
        </p:nvSpPr>
        <p:spPr>
          <a:xfrm>
            <a:off x="-3" y="206070"/>
            <a:ext cx="11340000" cy="828000"/>
          </a:xfrm>
          <a:prstGeom prst="rect">
            <a:avLst/>
          </a:prstGeom>
          <a:solidFill>
            <a:srgbClr val="FFB81C"/>
          </a:solidFill>
          <a:ln>
            <a:solidFill>
              <a:srgbClr val="FFB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-7938" y="6162834"/>
            <a:ext cx="12207875" cy="708660"/>
            <a:chOff x="-15875" y="12325668"/>
            <a:chExt cx="24415750" cy="1417320"/>
          </a:xfrm>
        </p:grpSpPr>
        <p:sp>
          <p:nvSpPr>
            <p:cNvPr id="17" name="Rectangle 2"/>
            <p:cNvSpPr>
              <a:spLocks noChangeArrowheads="1"/>
            </p:cNvSpPr>
            <p:nvPr/>
          </p:nvSpPr>
          <p:spPr bwMode="auto">
            <a:xfrm>
              <a:off x="-15875" y="12966700"/>
              <a:ext cx="24415750" cy="776288"/>
            </a:xfrm>
            <a:prstGeom prst="rect">
              <a:avLst/>
            </a:prstGeom>
            <a:solidFill>
              <a:srgbClr val="F7B016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1pPr>
              <a:lvl2pPr marL="37931725" indent="-37474525"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2pPr>
              <a:lvl3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3pPr>
              <a:lvl4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4pPr>
              <a:lvl5pPr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pitchFamily="1" charset="0"/>
                  <a:ea typeface="MS PGothic" panose="020B0600070205080204" pitchFamily="34" charset="-128"/>
                  <a:sym typeface="Helvetica Neue" pitchFamily="1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altLang="it-IT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 pitchFamily="1" charset="0"/>
                <a:ea typeface="MS PGothic" panose="020B0600070205080204" pitchFamily="34" charset="-128"/>
                <a:cs typeface="+mn-cs"/>
                <a:sym typeface="Helvetica Neue Medium" pitchFamily="1" charset="0"/>
              </a:endParaRPr>
            </a:p>
          </p:txBody>
        </p:sp>
        <p:pic>
          <p:nvPicPr>
            <p:cNvPr id="18" name="Picture 3" descr="pasted-image.pd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09389" y="12325668"/>
              <a:ext cx="1163638" cy="139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6" y="5155027"/>
            <a:ext cx="576369" cy="81257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10" y="4728365"/>
            <a:ext cx="1002199" cy="123923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36" y="4698424"/>
            <a:ext cx="1002199" cy="126917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103" y="5155027"/>
            <a:ext cx="576369" cy="81257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73" y="5117600"/>
            <a:ext cx="576369" cy="849999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323" y="4728365"/>
            <a:ext cx="1002199" cy="1239234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130" y="4690938"/>
            <a:ext cx="1002199" cy="1276661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20" y="4718385"/>
            <a:ext cx="1012180" cy="1249214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42" y="4680126"/>
            <a:ext cx="1012180" cy="1287473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997" y="4581985"/>
            <a:ext cx="1110320" cy="1385614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853" y="4654344"/>
            <a:ext cx="1012180" cy="1313255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203" y="5155027"/>
            <a:ext cx="576369" cy="812572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136" y="4729196"/>
            <a:ext cx="1002199" cy="1238403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938" y="4704246"/>
            <a:ext cx="1002199" cy="1263353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676" y="4942112"/>
            <a:ext cx="1002199" cy="1025487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059" y="5155027"/>
            <a:ext cx="576369" cy="812572"/>
          </a:xfrm>
          <a:prstGeom prst="rect">
            <a:avLst/>
          </a:prstGeom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618" y="4698424"/>
            <a:ext cx="1002199" cy="1269175"/>
          </a:xfrm>
          <a:prstGeom prst="rect">
            <a:avLst/>
          </a:prstGeom>
        </p:spPr>
      </p:pic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BC1FED5-23B8-4EDE-B511-25756C040892}"/>
              </a:ext>
            </a:extLst>
          </p:cNvPr>
          <p:cNvSpPr txBox="1"/>
          <p:nvPr/>
        </p:nvSpPr>
        <p:spPr>
          <a:xfrm>
            <a:off x="-15875" y="1757836"/>
            <a:ext cx="1221581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7B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 Neue Light"/>
                <a:ea typeface="+mn-ea"/>
                <a:cs typeface="+mn-cs"/>
              </a:rPr>
              <a:t>18 different containers + 1: tailor-made for you</a:t>
            </a:r>
            <a:endParaRPr kumimoji="0" lang="it-IT" sz="4400" b="1" i="0" u="none" strike="noStrike" kern="1200" cap="none" spc="0" normalizeH="0" baseline="0" noProof="0" dirty="0">
              <a:ln>
                <a:noFill/>
              </a:ln>
              <a:solidFill>
                <a:srgbClr val="F7B0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2" name="CasellaDiTesto 1"/>
          <p:cNvSpPr txBox="1"/>
          <p:nvPr/>
        </p:nvSpPr>
        <p:spPr>
          <a:xfrm rot="16200000">
            <a:off x="-493048" y="3848344"/>
            <a:ext cx="1809882" cy="1841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Standar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DRY VAN</a:t>
            </a:r>
          </a:p>
        </p:txBody>
      </p:sp>
      <p:sp>
        <p:nvSpPr>
          <p:cNvPr id="27" name="CasellaDiTesto 26"/>
          <p:cNvSpPr txBox="1"/>
          <p:nvPr/>
        </p:nvSpPr>
        <p:spPr>
          <a:xfrm rot="16200000">
            <a:off x="204904" y="3826667"/>
            <a:ext cx="1809882" cy="22746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Standar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DRY VAN</a:t>
            </a:r>
          </a:p>
        </p:txBody>
      </p:sp>
      <p:sp>
        <p:nvSpPr>
          <p:cNvPr id="29" name="CasellaDiTesto 28"/>
          <p:cNvSpPr txBox="1"/>
          <p:nvPr/>
        </p:nvSpPr>
        <p:spPr>
          <a:xfrm rot="16200000">
            <a:off x="909446" y="3841754"/>
            <a:ext cx="1809882" cy="1972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High Cube Dry</a:t>
            </a:r>
          </a:p>
        </p:txBody>
      </p:sp>
      <p:sp>
        <p:nvSpPr>
          <p:cNvPr id="31" name="CasellaDiTesto 30"/>
          <p:cNvSpPr txBox="1"/>
          <p:nvPr/>
        </p:nvSpPr>
        <p:spPr>
          <a:xfrm rot="16200000">
            <a:off x="1587859" y="3825463"/>
            <a:ext cx="1809882" cy="22987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Open Top</a:t>
            </a:r>
          </a:p>
        </p:txBody>
      </p:sp>
      <p:sp>
        <p:nvSpPr>
          <p:cNvPr id="32" name="CasellaDiTesto 31"/>
          <p:cNvSpPr txBox="1"/>
          <p:nvPr/>
        </p:nvSpPr>
        <p:spPr>
          <a:xfrm rot="16200000">
            <a:off x="2170362" y="3850701"/>
            <a:ext cx="180988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Open Top high Cube</a:t>
            </a:r>
          </a:p>
        </p:txBody>
      </p:sp>
      <p:sp>
        <p:nvSpPr>
          <p:cNvPr id="33" name="CasellaDiTesto 32"/>
          <p:cNvSpPr txBox="1"/>
          <p:nvPr/>
        </p:nvSpPr>
        <p:spPr>
          <a:xfrm rot="16200000">
            <a:off x="2918950" y="3850701"/>
            <a:ext cx="180988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Open Top </a:t>
            </a:r>
          </a:p>
        </p:txBody>
      </p:sp>
      <p:sp>
        <p:nvSpPr>
          <p:cNvPr id="34" name="CasellaDiTesto 33"/>
          <p:cNvSpPr txBox="1"/>
          <p:nvPr/>
        </p:nvSpPr>
        <p:spPr>
          <a:xfrm rot="16200000">
            <a:off x="3617848" y="3850701"/>
            <a:ext cx="180988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Open Top high Cube</a:t>
            </a:r>
          </a:p>
        </p:txBody>
      </p:sp>
      <p:sp>
        <p:nvSpPr>
          <p:cNvPr id="35" name="CasellaDiTesto 34"/>
          <p:cNvSpPr txBox="1"/>
          <p:nvPr/>
        </p:nvSpPr>
        <p:spPr>
          <a:xfrm rot="16200000">
            <a:off x="4289411" y="3850701"/>
            <a:ext cx="180988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Pallet Wide – Sea Cell</a:t>
            </a:r>
          </a:p>
        </p:txBody>
      </p:sp>
      <p:sp>
        <p:nvSpPr>
          <p:cNvPr id="36" name="CasellaDiTesto 35"/>
          <p:cNvSpPr txBox="1"/>
          <p:nvPr/>
        </p:nvSpPr>
        <p:spPr>
          <a:xfrm rot="16200000">
            <a:off x="5162785" y="3596712"/>
            <a:ext cx="1301905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Pallet Wide  Sea Cell High Cube</a:t>
            </a:r>
          </a:p>
        </p:txBody>
      </p:sp>
      <p:sp>
        <p:nvSpPr>
          <p:cNvPr id="37" name="CasellaDiTesto 36"/>
          <p:cNvSpPr txBox="1"/>
          <p:nvPr/>
        </p:nvSpPr>
        <p:spPr>
          <a:xfrm rot="16200000">
            <a:off x="5802635" y="3668181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High Cube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Pallet Wide </a:t>
            </a:r>
          </a:p>
        </p:txBody>
      </p:sp>
      <p:sp>
        <p:nvSpPr>
          <p:cNvPr id="38" name="CasellaDiTesto 37"/>
          <p:cNvSpPr txBox="1"/>
          <p:nvPr/>
        </p:nvSpPr>
        <p:spPr>
          <a:xfrm rot="16200000">
            <a:off x="6496560" y="3668181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Super High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Pallet Wide </a:t>
            </a:r>
          </a:p>
        </p:txBody>
      </p:sp>
      <p:sp>
        <p:nvSpPr>
          <p:cNvPr id="40" name="CasellaDiTesto 39"/>
          <p:cNvSpPr txBox="1"/>
          <p:nvPr/>
        </p:nvSpPr>
        <p:spPr>
          <a:xfrm rot="16200000">
            <a:off x="7058789" y="3668180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Flat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Rack</a:t>
            </a:r>
            <a:endParaRPr kumimoji="0" lang="it-IT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CasellaDiTesto 40"/>
          <p:cNvSpPr txBox="1"/>
          <p:nvPr/>
        </p:nvSpPr>
        <p:spPr>
          <a:xfrm rot="16200000">
            <a:off x="7750417" y="3668180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Flat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Rack</a:t>
            </a:r>
            <a:endParaRPr kumimoji="0" lang="it-IT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CasellaDiTesto 41"/>
          <p:cNvSpPr txBox="1"/>
          <p:nvPr/>
        </p:nvSpPr>
        <p:spPr>
          <a:xfrm rot="16200000">
            <a:off x="8352442" y="3668180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Flat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Rack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High Cube</a:t>
            </a:r>
          </a:p>
        </p:txBody>
      </p:sp>
      <p:sp>
        <p:nvSpPr>
          <p:cNvPr id="43" name="CasellaDiTesto 42"/>
          <p:cNvSpPr txBox="1"/>
          <p:nvPr/>
        </p:nvSpPr>
        <p:spPr>
          <a:xfrm rot="16200000">
            <a:off x="9506280" y="3668180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Platform</a:t>
            </a:r>
          </a:p>
        </p:txBody>
      </p:sp>
      <p:sp>
        <p:nvSpPr>
          <p:cNvPr id="44" name="CasellaDiTesto 43"/>
          <p:cNvSpPr txBox="1"/>
          <p:nvPr/>
        </p:nvSpPr>
        <p:spPr>
          <a:xfrm rot="16200000">
            <a:off x="10108520" y="3668180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Reefer</a:t>
            </a:r>
            <a:endParaRPr kumimoji="0" lang="it-IT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CasellaDiTesto 44"/>
          <p:cNvSpPr txBox="1"/>
          <p:nvPr/>
        </p:nvSpPr>
        <p:spPr>
          <a:xfrm rot="16200000">
            <a:off x="10813891" y="3610854"/>
            <a:ext cx="1444842" cy="2940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40’ </a:t>
            </a:r>
            <a:r>
              <a:rPr kumimoji="0" lang="it-IT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Reefer</a:t>
            </a: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High Cube</a:t>
            </a:r>
          </a:p>
        </p:txBody>
      </p:sp>
      <p:cxnSp>
        <p:nvCxnSpPr>
          <p:cNvPr id="4" name="Connettore 1 3"/>
          <p:cNvCxnSpPr/>
          <p:nvPr/>
        </p:nvCxnSpPr>
        <p:spPr>
          <a:xfrm>
            <a:off x="535480" y="3066271"/>
            <a:ext cx="0" cy="2028086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>
            <a:off x="1248803" y="3066271"/>
            <a:ext cx="0" cy="1920688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1949514" y="3066271"/>
            <a:ext cx="0" cy="1893355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2610278" y="3066271"/>
            <a:ext cx="0" cy="207807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3202996" y="3066271"/>
            <a:ext cx="0" cy="207807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3936589" y="3066271"/>
            <a:ext cx="0" cy="1779070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4639407" y="3066271"/>
            <a:ext cx="0" cy="1721905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5302282" y="3066271"/>
            <a:ext cx="0" cy="1684633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6013876" y="3066271"/>
            <a:ext cx="0" cy="1638851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/>
          <p:nvPr/>
        </p:nvCxnSpPr>
        <p:spPr>
          <a:xfrm>
            <a:off x="6735424" y="3066271"/>
            <a:ext cx="0" cy="160142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/>
          <p:nvPr/>
        </p:nvCxnSpPr>
        <p:spPr>
          <a:xfrm>
            <a:off x="7433273" y="3066271"/>
            <a:ext cx="0" cy="1590612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/>
          <p:nvPr/>
        </p:nvCxnSpPr>
        <p:spPr>
          <a:xfrm>
            <a:off x="7917448" y="3066271"/>
            <a:ext cx="0" cy="2156742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8606689" y="3066271"/>
            <a:ext cx="0" cy="2107046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>
            <a:off x="9275698" y="3066271"/>
            <a:ext cx="0" cy="207807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/>
          <p:nvPr/>
        </p:nvCxnSpPr>
        <p:spPr>
          <a:xfrm>
            <a:off x="10351202" y="3066271"/>
            <a:ext cx="0" cy="207807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/>
          <p:cNvCxnSpPr/>
          <p:nvPr/>
        </p:nvCxnSpPr>
        <p:spPr>
          <a:xfrm>
            <a:off x="10951335" y="3066271"/>
            <a:ext cx="0" cy="2078074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1 60"/>
          <p:cNvCxnSpPr/>
          <p:nvPr/>
        </p:nvCxnSpPr>
        <p:spPr>
          <a:xfrm>
            <a:off x="11730393" y="3066271"/>
            <a:ext cx="0" cy="1684633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Immagine 61"/>
          <p:cNvPicPr>
            <a:picLocks noChangeAspect="1"/>
          </p:cNvPicPr>
          <p:nvPr/>
        </p:nvPicPr>
        <p:blipFill>
          <a:blip r:embed="rId21" r:link="rId22"/>
          <a:stretch>
            <a:fillRect/>
          </a:stretch>
        </p:blipFill>
        <p:spPr>
          <a:xfrm>
            <a:off x="9167128" y="5352936"/>
            <a:ext cx="593209" cy="614663"/>
          </a:xfrm>
          <a:prstGeom prst="rect">
            <a:avLst/>
          </a:prstGeom>
        </p:spPr>
      </p:pic>
      <p:sp>
        <p:nvSpPr>
          <p:cNvPr id="64" name="CasellaDiTesto 63"/>
          <p:cNvSpPr txBox="1"/>
          <p:nvPr/>
        </p:nvSpPr>
        <p:spPr>
          <a:xfrm rot="16200000">
            <a:off x="8941186" y="3662715"/>
            <a:ext cx="1444842" cy="1794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20’ Platform</a:t>
            </a:r>
          </a:p>
        </p:txBody>
      </p:sp>
      <p:cxnSp>
        <p:nvCxnSpPr>
          <p:cNvPr id="65" name="Connettore 1 64"/>
          <p:cNvCxnSpPr/>
          <p:nvPr/>
        </p:nvCxnSpPr>
        <p:spPr>
          <a:xfrm rot="5400000">
            <a:off x="8586227" y="4260687"/>
            <a:ext cx="2399762" cy="1588"/>
          </a:xfrm>
          <a:prstGeom prst="line">
            <a:avLst/>
          </a:prstGeom>
          <a:ln>
            <a:solidFill>
              <a:srgbClr val="F7B0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18">
            <a:extLst>
              <a:ext uri="{FF2B5EF4-FFF2-40B4-BE49-F238E27FC236}">
                <a16:creationId xmlns:a16="http://schemas.microsoft.com/office/drawing/2014/main" id="{42B5957C-C53F-453E-BE7A-2FDA924090BA}"/>
              </a:ext>
            </a:extLst>
          </p:cNvPr>
          <p:cNvSpPr/>
          <p:nvPr/>
        </p:nvSpPr>
        <p:spPr>
          <a:xfrm>
            <a:off x="215776" y="288661"/>
            <a:ext cx="4205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Tarros</a:t>
            </a:r>
            <a:r>
              <a:rPr kumimoji="0" lang="en-US" alt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elvetica Neue Light"/>
                <a:ea typeface="+mn-ea"/>
                <a:cs typeface="+mn-cs"/>
              </a:rPr>
              <a:t> Equipment</a:t>
            </a:r>
          </a:p>
        </p:txBody>
      </p:sp>
    </p:spTree>
    <p:extLst>
      <p:ext uri="{BB962C8B-B14F-4D97-AF65-F5344CB8AC3E}">
        <p14:creationId xmlns:p14="http://schemas.microsoft.com/office/powerpoint/2010/main" val="333374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7938" y="6483350"/>
            <a:ext cx="12207875" cy="388144"/>
          </a:xfrm>
          <a:prstGeom prst="rect">
            <a:avLst/>
          </a:prstGeom>
          <a:solidFill>
            <a:srgbClr val="002B6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 pitchFamily="1" charset="0"/>
              <a:ea typeface="MS PGothic" panose="020B0600070205080204" pitchFamily="34" charset="-128"/>
              <a:cs typeface="+mn-cs"/>
              <a:sym typeface="Helvetica Neue Medium" pitchFamily="1" charset="0"/>
            </a:endParaRPr>
          </a:p>
        </p:txBody>
      </p:sp>
      <p:pic>
        <p:nvPicPr>
          <p:cNvPr id="9" name="Picture 2" descr="pasted-image.pd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0"/>
            <a:ext cx="5705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EBD61D6-C640-4F7B-8C3A-D10AEC5EDFE9}"/>
              </a:ext>
            </a:extLst>
          </p:cNvPr>
          <p:cNvSpPr/>
          <p:nvPr/>
        </p:nvSpPr>
        <p:spPr>
          <a:xfrm>
            <a:off x="2852737" y="853073"/>
            <a:ext cx="10284143" cy="2294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002B60"/>
              </a:solidFill>
              <a:effectLst/>
              <a:uLnTx/>
              <a:uFillTx/>
              <a:latin typeface="Helvetica Neue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002B60"/>
              </a:solidFill>
              <a:effectLst/>
              <a:uLnTx/>
              <a:uFillTx/>
              <a:latin typeface="Helvetica Neue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002B60"/>
              </a:solidFill>
              <a:effectLst/>
              <a:uLnTx/>
              <a:uFillTx/>
              <a:latin typeface="Helvetica Neue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002B60"/>
              </a:solidFill>
              <a:effectLst/>
              <a:uLnTx/>
              <a:uFillTx/>
              <a:latin typeface="Helvetica Neue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1" i="1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ct val="7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1200" cap="none" spc="0" normalizeH="0" baseline="0" noProof="0" dirty="0">
              <a:ln>
                <a:noFill/>
              </a:ln>
              <a:solidFill>
                <a:srgbClr val="002B60"/>
              </a:solidFill>
              <a:effectLst/>
              <a:uLnTx/>
              <a:uFillTx/>
              <a:latin typeface="Helvetica Neue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01043B8-C585-4068-BED2-61CFFC2C9BCC}"/>
              </a:ext>
            </a:extLst>
          </p:cNvPr>
          <p:cNvSpPr txBox="1"/>
          <p:nvPr/>
        </p:nvSpPr>
        <p:spPr>
          <a:xfrm>
            <a:off x="2447824" y="4891480"/>
            <a:ext cx="8299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4000" dirty="0">
                <a:solidFill>
                  <a:srgbClr val="003C71"/>
                </a:solidFill>
                <a:latin typeface="Helvetica Neue Light"/>
              </a:rPr>
              <a:t>Digitalizzazione dei processi</a:t>
            </a:r>
            <a:endParaRPr kumimoji="0" lang="it-IT" sz="4000" b="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6450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188874F-C56F-4C93-BD1C-FEBC729C4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1571"/>
            <a:ext cx="12192000" cy="70642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E891FAD-C317-4614-91D1-074314D25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9766"/>
            <a:ext cx="11338561" cy="82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740B275-9854-4BDC-BAB6-CEB4C44D7611}"/>
              </a:ext>
            </a:extLst>
          </p:cNvPr>
          <p:cNvSpPr txBox="1"/>
          <p:nvPr/>
        </p:nvSpPr>
        <p:spPr>
          <a:xfrm>
            <a:off x="182879" y="266641"/>
            <a:ext cx="1115568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3500" b="1" dirty="0">
                <a:solidFill>
                  <a:srgbClr val="083361"/>
                </a:solidFill>
                <a:latin typeface="Helvetica Neue Light"/>
              </a:rPr>
              <a:t>Gestione dei depositi: </a:t>
            </a:r>
            <a:r>
              <a:rPr lang="it-IT" sz="3500" b="1" dirty="0" err="1">
                <a:solidFill>
                  <a:srgbClr val="083361"/>
                </a:solidFill>
                <a:latin typeface="Helvetica Neue Light"/>
              </a:rPr>
              <a:t>DepotMaster</a:t>
            </a:r>
            <a:endParaRPr kumimoji="0" lang="it-IT" sz="3500" b="1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4C381F5-E566-4DC3-81C2-8DD9019C5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659" y="1892801"/>
            <a:ext cx="3301873" cy="71053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F817296-14C5-4D01-8DD2-C19DE22C94E0}"/>
              </a:ext>
            </a:extLst>
          </p:cNvPr>
          <p:cNvSpPr txBox="1"/>
          <p:nvPr/>
        </p:nvSpPr>
        <p:spPr>
          <a:xfrm>
            <a:off x="6410631" y="2882577"/>
            <a:ext cx="496725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>
                <a:solidFill>
                  <a:srgbClr val="003C71"/>
                </a:solidFill>
              </a:rPr>
              <a:t>Si tratta di un software cloud-based compatibile con la maggior parte dei protocolli internazionali di data-</a:t>
            </a:r>
            <a:r>
              <a:rPr lang="it-IT" dirty="0" err="1">
                <a:solidFill>
                  <a:srgbClr val="003C71"/>
                </a:solidFill>
              </a:rPr>
              <a:t>interchange</a:t>
            </a:r>
            <a:r>
              <a:rPr lang="it-IT" dirty="0">
                <a:solidFill>
                  <a:srgbClr val="003C71"/>
                </a:solidFill>
              </a:rPr>
              <a:t>, capace di ricevere ed elaborare le informazioni in entrata e presentarle all’operatore riducendo il più possibile l’intervento di quest’ultimo e facilitandone il lavoro e, in ultimo, di raccogliere le informazioni in uscita e tradurle in un formato che possa essere ricevuto ed interpretato dai destinatari.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CD042AD4-5005-462E-A085-87455CA8E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148" y="1958317"/>
            <a:ext cx="5172374" cy="345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97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188874F-C56F-4C93-BD1C-FEBC729C4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1571"/>
            <a:ext cx="12192000" cy="70642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E891FAD-C317-4614-91D1-074314D25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9766"/>
            <a:ext cx="11338561" cy="82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740B275-9854-4BDC-BAB6-CEB4C44D7611}"/>
              </a:ext>
            </a:extLst>
          </p:cNvPr>
          <p:cNvSpPr txBox="1"/>
          <p:nvPr/>
        </p:nvSpPr>
        <p:spPr>
          <a:xfrm>
            <a:off x="182879" y="266641"/>
            <a:ext cx="1115568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it-IT" sz="3500" b="1" dirty="0">
                <a:solidFill>
                  <a:srgbClr val="083361"/>
                </a:solidFill>
                <a:latin typeface="Helvetica Neue Light"/>
              </a:rPr>
              <a:t>Gestione dei depositi: </a:t>
            </a:r>
            <a:r>
              <a:rPr lang="it-IT" sz="3500" b="1" dirty="0" err="1">
                <a:solidFill>
                  <a:srgbClr val="083361"/>
                </a:solidFill>
                <a:latin typeface="Helvetica Neue Light"/>
              </a:rPr>
              <a:t>DepotMaster</a:t>
            </a:r>
            <a:endParaRPr kumimoji="0" lang="it-IT" sz="3500" b="1" i="0" u="none" strike="noStrike" kern="1200" cap="none" spc="0" normalizeH="0" baseline="0" noProof="0" dirty="0">
              <a:ln>
                <a:noFill/>
              </a:ln>
              <a:solidFill>
                <a:srgbClr val="083361"/>
              </a:solidFill>
              <a:effectLst/>
              <a:uLnTx/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F817296-14C5-4D01-8DD2-C19DE22C94E0}"/>
              </a:ext>
            </a:extLst>
          </p:cNvPr>
          <p:cNvSpPr txBox="1"/>
          <p:nvPr/>
        </p:nvSpPr>
        <p:spPr>
          <a:xfrm>
            <a:off x="580097" y="1124137"/>
            <a:ext cx="11030721" cy="5087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Tutti gli aspetti chiave dell’operatività vengono integrati e gestiti da </a:t>
            </a:r>
            <a:r>
              <a:rPr lang="it-IT" dirty="0" err="1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DepotMaster</a:t>
            </a: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71450" lvl="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REPORTISTICA:</a:t>
            </a: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creazione automatica di report giornalieri relativi all’attività del deposito e trasmissione agli interlocutori esterni ed interni desiderati;</a:t>
            </a:r>
          </a:p>
          <a:p>
            <a:pPr marL="171450" lvl="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MODULARITÀ E FLESSIBILITÀ: </a:t>
            </a: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sfruttare la moderna connettività e la flessibilità di impiego dei dispositivi mobili quali smartphones e tablet:</a:t>
            </a:r>
          </a:p>
          <a:p>
            <a:pPr marL="628650" lvl="1" indent="-1714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Pannello di controllo dedicato agli operatori dei mezzi di sollevamento, per migliorare l’efficienza delle movimentazioni;</a:t>
            </a:r>
          </a:p>
          <a:p>
            <a:pPr marL="628650" lvl="1" indent="-1714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Applicazione mobile dedicata al personale tecnico per la creazione degli estimate direttamente in piazzale e revisionabili dal personale in ufficio per ridurre i tempi e gli errori di trascrizione;</a:t>
            </a:r>
          </a:p>
          <a:p>
            <a:pPr marL="628650" lvl="1" indent="-1714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Applicazione di acquisizione fotografica integrata che permette il riconoscimento del numero di container e la connessione automatica al preventivo di riparazione;</a:t>
            </a:r>
          </a:p>
          <a:p>
            <a:pPr marL="628650" lvl="1" indent="-1714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Interfaccia semplificata in modalità totem dedicata al personale di officina per accedere ai work order e stamparli in autonomia.</a:t>
            </a:r>
          </a:p>
          <a:p>
            <a:pPr marL="171450" lvl="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PORTALE CLIENTI:</a:t>
            </a:r>
            <a:r>
              <a:rPr lang="it-IT" dirty="0">
                <a:solidFill>
                  <a:srgbClr val="003C7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accesso diretto alle informazioni relative al proprio stock nel deposito tramite un portale dedicato, riducendo le richieste di informazioni e i costi operativi a carico del deposito.</a:t>
            </a:r>
          </a:p>
        </p:txBody>
      </p:sp>
    </p:spTree>
    <p:extLst>
      <p:ext uri="{BB962C8B-B14F-4D97-AF65-F5344CB8AC3E}">
        <p14:creationId xmlns:p14="http://schemas.microsoft.com/office/powerpoint/2010/main" val="10732769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726</Words>
  <Application>Microsoft Office PowerPoint</Application>
  <PresentationFormat>Widescreen</PresentationFormat>
  <Paragraphs>101</Paragraphs>
  <Slides>15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15</vt:i4>
      </vt:variant>
    </vt:vector>
  </HeadingPairs>
  <TitlesOfParts>
    <vt:vector size="32" baseType="lpstr">
      <vt:lpstr>Arial</vt:lpstr>
      <vt:lpstr>Calibri</vt:lpstr>
      <vt:lpstr>Calibri Light</vt:lpstr>
      <vt:lpstr>Carlito</vt:lpstr>
      <vt:lpstr>Helvetica LT Std Bold Condensed</vt:lpstr>
      <vt:lpstr>Helvetica LT Std Condensed</vt:lpstr>
      <vt:lpstr>Helvetica LT Std Condensed Oblique</vt:lpstr>
      <vt:lpstr>Helvetica Neue</vt:lpstr>
      <vt:lpstr>Helvetica Neue Light</vt:lpstr>
      <vt:lpstr>Helvetica Neue LT Std 77 Bold Condensed</vt:lpstr>
      <vt:lpstr>Helvetica Neue Medium</vt:lpstr>
      <vt:lpstr>Montserrat</vt:lpstr>
      <vt:lpstr>Tema di Office</vt:lpstr>
      <vt:lpstr>1_Tema di Office</vt:lpstr>
      <vt:lpstr>2_Tema di Office</vt:lpstr>
      <vt:lpstr>Office Theme</vt:lpstr>
      <vt:lpstr>3_Tema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Giulia Masciullo</dc:creator>
  <cp:lastModifiedBy>Giulia Masciullo</cp:lastModifiedBy>
  <cp:revision>28</cp:revision>
  <dcterms:created xsi:type="dcterms:W3CDTF">2021-09-15T07:45:08Z</dcterms:created>
  <dcterms:modified xsi:type="dcterms:W3CDTF">2022-03-02T11:37:45Z</dcterms:modified>
</cp:coreProperties>
</file>